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68" r:id="rId4"/>
    <p:sldId id="271" r:id="rId5"/>
    <p:sldId id="270" r:id="rId6"/>
    <p:sldId id="269" r:id="rId7"/>
    <p:sldId id="258" r:id="rId8"/>
    <p:sldId id="267" r:id="rId9"/>
    <p:sldId id="259" r:id="rId10"/>
    <p:sldId id="272" r:id="rId11"/>
    <p:sldId id="260" r:id="rId12"/>
    <p:sldId id="261" r:id="rId13"/>
    <p:sldId id="262" r:id="rId14"/>
    <p:sldId id="263" r:id="rId15"/>
    <p:sldId id="264" r:id="rId16"/>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EF4D2-C878-46CE-8D89-DC53EAB53A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1299DC-2AE5-4B97-BAF8-D9C6ACABE41D}">
      <dgm:prSet phldrT="[Text]"/>
      <dgm:spPr>
        <a:solidFill>
          <a:srgbClr val="0070C0"/>
        </a:solidFill>
      </dgm:spPr>
      <dgm:t>
        <a:bodyPr/>
        <a:lstStyle/>
        <a:p>
          <a:pPr algn="ctr"/>
          <a:r>
            <a:rPr lang="en-US" dirty="0" smtClean="0"/>
            <a:t>K-12</a:t>
          </a:r>
          <a:endParaRPr lang="en-US" dirty="0"/>
        </a:p>
      </dgm:t>
    </dgm:pt>
    <dgm:pt modelId="{AA596CE2-7586-41B5-9DFA-33696E9635BB}" type="parTrans" cxnId="{D0E47970-B105-4F80-BD00-B94B249A3B95}">
      <dgm:prSet/>
      <dgm:spPr/>
      <dgm:t>
        <a:bodyPr/>
        <a:lstStyle/>
        <a:p>
          <a:endParaRPr lang="en-US"/>
        </a:p>
      </dgm:t>
    </dgm:pt>
    <dgm:pt modelId="{3FE5FEB5-6A26-42AD-8F0B-B4A625F394C7}" type="sibTrans" cxnId="{D0E47970-B105-4F80-BD00-B94B249A3B95}">
      <dgm:prSet/>
      <dgm:spPr/>
      <dgm:t>
        <a:bodyPr/>
        <a:lstStyle/>
        <a:p>
          <a:endParaRPr lang="en-US"/>
        </a:p>
      </dgm:t>
    </dgm:pt>
    <dgm:pt modelId="{95886303-8423-4F18-A351-66CA08F49F01}">
      <dgm:prSet custT="1"/>
      <dgm:spPr>
        <a:solidFill>
          <a:srgbClr val="0070C0"/>
        </a:solidFill>
      </dgm:spPr>
      <dgm:t>
        <a:bodyPr/>
        <a:lstStyle/>
        <a:p>
          <a:r>
            <a:rPr lang="en-US" sz="2800" dirty="0" smtClean="0"/>
            <a:t>Double Run   Model</a:t>
          </a:r>
          <a:endParaRPr lang="en-US" sz="2800" dirty="0"/>
        </a:p>
      </dgm:t>
    </dgm:pt>
    <dgm:pt modelId="{7D621755-81DF-428A-90BB-886EDAB6A0E9}" type="parTrans" cxnId="{0EAB60C6-0E1F-47F1-8F8C-5E196E855542}">
      <dgm:prSet/>
      <dgm:spPr/>
      <dgm:t>
        <a:bodyPr/>
        <a:lstStyle/>
        <a:p>
          <a:endParaRPr lang="en-US"/>
        </a:p>
      </dgm:t>
    </dgm:pt>
    <dgm:pt modelId="{4DD9BFF8-AD33-432C-8B26-DA8042E2BF76}" type="sibTrans" cxnId="{0EAB60C6-0E1F-47F1-8F8C-5E196E855542}">
      <dgm:prSet/>
      <dgm:spPr/>
      <dgm:t>
        <a:bodyPr/>
        <a:lstStyle/>
        <a:p>
          <a:endParaRPr lang="en-US"/>
        </a:p>
      </dgm:t>
    </dgm:pt>
    <dgm:pt modelId="{E88765F0-98DD-4404-8CA4-E5669C72F6AA}">
      <dgm:prSet custT="1"/>
      <dgm:spPr>
        <a:solidFill>
          <a:srgbClr val="0070C0"/>
        </a:solidFill>
      </dgm:spPr>
      <dgm:t>
        <a:bodyPr/>
        <a:lstStyle/>
        <a:p>
          <a:r>
            <a:rPr lang="en-US" sz="2800" dirty="0" smtClean="0"/>
            <a:t>Hybrid Model</a:t>
          </a:r>
          <a:endParaRPr lang="en-US" sz="2800" dirty="0"/>
        </a:p>
      </dgm:t>
    </dgm:pt>
    <dgm:pt modelId="{A298E925-73EB-4BF8-A3E6-1946850D9292}" type="parTrans" cxnId="{234E596D-A53A-4057-AA80-6D86FE311336}">
      <dgm:prSet/>
      <dgm:spPr/>
      <dgm:t>
        <a:bodyPr/>
        <a:lstStyle/>
        <a:p>
          <a:endParaRPr lang="en-US"/>
        </a:p>
      </dgm:t>
    </dgm:pt>
    <dgm:pt modelId="{8DD7E27D-70B9-49A2-82E0-C7362A48A951}" type="sibTrans" cxnId="{234E596D-A53A-4057-AA80-6D86FE311336}">
      <dgm:prSet/>
      <dgm:spPr/>
      <dgm:t>
        <a:bodyPr/>
        <a:lstStyle/>
        <a:p>
          <a:endParaRPr lang="en-US"/>
        </a:p>
      </dgm:t>
    </dgm:pt>
    <dgm:pt modelId="{290F7C7F-E2F8-40EB-AEAE-E274834A6072}">
      <dgm:prSet/>
      <dgm:spPr>
        <a:solidFill>
          <a:srgbClr val="FF0000"/>
        </a:solidFill>
      </dgm:spPr>
      <dgm:t>
        <a:bodyPr/>
        <a:lstStyle/>
        <a:p>
          <a:r>
            <a:rPr lang="en-US" dirty="0" smtClean="0"/>
            <a:t>NO</a:t>
          </a:r>
          <a:endParaRPr lang="en-US" dirty="0"/>
        </a:p>
      </dgm:t>
    </dgm:pt>
    <dgm:pt modelId="{78CE8C89-C675-48AE-8D3C-A23F8DAEA793}" type="parTrans" cxnId="{348615E8-8AA3-436A-9654-A420BB8AB972}">
      <dgm:prSet/>
      <dgm:spPr/>
      <dgm:t>
        <a:bodyPr/>
        <a:lstStyle/>
        <a:p>
          <a:endParaRPr lang="en-US"/>
        </a:p>
      </dgm:t>
    </dgm:pt>
    <dgm:pt modelId="{42323694-22C9-4C62-8A1C-5BAABE078EC4}" type="sibTrans" cxnId="{348615E8-8AA3-436A-9654-A420BB8AB972}">
      <dgm:prSet/>
      <dgm:spPr/>
      <dgm:t>
        <a:bodyPr/>
        <a:lstStyle/>
        <a:p>
          <a:endParaRPr lang="en-US"/>
        </a:p>
      </dgm:t>
    </dgm:pt>
    <dgm:pt modelId="{4C23FE84-1260-44FF-B19E-371605F7D9FF}">
      <dgm:prSet/>
      <dgm:spPr>
        <a:solidFill>
          <a:srgbClr val="FF0000"/>
        </a:solidFill>
      </dgm:spPr>
      <dgm:t>
        <a:bodyPr/>
        <a:lstStyle/>
        <a:p>
          <a:r>
            <a:rPr lang="en-US" dirty="0" smtClean="0"/>
            <a:t>NO</a:t>
          </a:r>
        </a:p>
        <a:p>
          <a:r>
            <a:rPr lang="en-US" dirty="0" smtClean="0"/>
            <a:t>2/3 of Routes</a:t>
          </a:r>
        </a:p>
        <a:p>
          <a:r>
            <a:rPr lang="en-US" dirty="0" smtClean="0"/>
            <a:t>Modified Double </a:t>
          </a:r>
          <a:endParaRPr lang="en-US" dirty="0"/>
        </a:p>
      </dgm:t>
    </dgm:pt>
    <dgm:pt modelId="{8F947001-068E-4499-AF2F-CA5FE8A31696}" type="parTrans" cxnId="{33260DC4-4049-4C4B-A499-A09815BB8566}">
      <dgm:prSet/>
      <dgm:spPr/>
      <dgm:t>
        <a:bodyPr/>
        <a:lstStyle/>
        <a:p>
          <a:endParaRPr lang="en-US"/>
        </a:p>
      </dgm:t>
    </dgm:pt>
    <dgm:pt modelId="{291B6FBD-4B4D-4942-8859-485AD1EAC443}" type="sibTrans" cxnId="{33260DC4-4049-4C4B-A499-A09815BB8566}">
      <dgm:prSet/>
      <dgm:spPr/>
      <dgm:t>
        <a:bodyPr/>
        <a:lstStyle/>
        <a:p>
          <a:endParaRPr lang="en-US"/>
        </a:p>
      </dgm:t>
    </dgm:pt>
    <dgm:pt modelId="{889D83D5-81BE-4237-9DCB-A7C89742EE6C}">
      <dgm:prSet/>
      <dgm:spPr>
        <a:solidFill>
          <a:srgbClr val="00B050"/>
        </a:solidFill>
      </dgm:spPr>
      <dgm:t>
        <a:bodyPr/>
        <a:lstStyle/>
        <a:p>
          <a:r>
            <a:rPr lang="en-US" dirty="0" smtClean="0"/>
            <a:t>YES</a:t>
          </a:r>
        </a:p>
        <a:p>
          <a:r>
            <a:rPr lang="en-US" dirty="0" smtClean="0"/>
            <a:t>1/3 of Routes</a:t>
          </a:r>
        </a:p>
        <a:p>
          <a:r>
            <a:rPr lang="en-US" dirty="0" smtClean="0"/>
            <a:t>K-12 Transport</a:t>
          </a:r>
          <a:endParaRPr lang="en-US" dirty="0"/>
        </a:p>
      </dgm:t>
    </dgm:pt>
    <dgm:pt modelId="{9E2053D9-DFAD-4DAB-8733-668243AEB5F5}" type="parTrans" cxnId="{854DC475-C186-43B5-8203-CCBDAC22015A}">
      <dgm:prSet/>
      <dgm:spPr/>
      <dgm:t>
        <a:bodyPr/>
        <a:lstStyle/>
        <a:p>
          <a:endParaRPr lang="en-US"/>
        </a:p>
      </dgm:t>
    </dgm:pt>
    <dgm:pt modelId="{0C0020B6-E23F-400C-8E42-16D0CECF0ED4}" type="sibTrans" cxnId="{854DC475-C186-43B5-8203-CCBDAC22015A}">
      <dgm:prSet/>
      <dgm:spPr/>
      <dgm:t>
        <a:bodyPr/>
        <a:lstStyle/>
        <a:p>
          <a:endParaRPr lang="en-US"/>
        </a:p>
      </dgm:t>
    </dgm:pt>
    <dgm:pt modelId="{D6D4EBFC-7B88-48D1-A608-E52478F1E784}" type="pres">
      <dgm:prSet presAssocID="{A88EF4D2-C878-46CE-8D89-DC53EAB53A2E}" presName="hierChild1" presStyleCnt="0">
        <dgm:presLayoutVars>
          <dgm:orgChart val="1"/>
          <dgm:chPref val="1"/>
          <dgm:dir val="rev"/>
          <dgm:animOne val="branch"/>
          <dgm:animLvl val="lvl"/>
          <dgm:resizeHandles/>
        </dgm:presLayoutVars>
      </dgm:prSet>
      <dgm:spPr/>
      <dgm:t>
        <a:bodyPr/>
        <a:lstStyle/>
        <a:p>
          <a:endParaRPr lang="en-US"/>
        </a:p>
      </dgm:t>
    </dgm:pt>
    <dgm:pt modelId="{245BCBD2-560D-4D66-BA0B-15B9C540C005}" type="pres">
      <dgm:prSet presAssocID="{E91299DC-2AE5-4B97-BAF8-D9C6ACABE41D}" presName="hierRoot1" presStyleCnt="0">
        <dgm:presLayoutVars>
          <dgm:hierBranch val="init"/>
        </dgm:presLayoutVars>
      </dgm:prSet>
      <dgm:spPr/>
    </dgm:pt>
    <dgm:pt modelId="{9989B822-9096-4E9C-971E-9E2BDBB4F999}" type="pres">
      <dgm:prSet presAssocID="{E91299DC-2AE5-4B97-BAF8-D9C6ACABE41D}" presName="rootComposite1" presStyleCnt="0"/>
      <dgm:spPr/>
    </dgm:pt>
    <dgm:pt modelId="{9C3EB5BB-021D-40D0-B72C-06A6B9A21265}" type="pres">
      <dgm:prSet presAssocID="{E91299DC-2AE5-4B97-BAF8-D9C6ACABE41D}" presName="rootText1" presStyleLbl="node0" presStyleIdx="0" presStyleCnt="1">
        <dgm:presLayoutVars>
          <dgm:chPref val="3"/>
        </dgm:presLayoutVars>
      </dgm:prSet>
      <dgm:spPr/>
      <dgm:t>
        <a:bodyPr/>
        <a:lstStyle/>
        <a:p>
          <a:endParaRPr lang="en-US"/>
        </a:p>
      </dgm:t>
    </dgm:pt>
    <dgm:pt modelId="{4EFA630A-650E-454F-88F6-6745A9DCEAFD}" type="pres">
      <dgm:prSet presAssocID="{E91299DC-2AE5-4B97-BAF8-D9C6ACABE41D}" presName="rootConnector1" presStyleLbl="node1" presStyleIdx="0" presStyleCnt="0"/>
      <dgm:spPr/>
      <dgm:t>
        <a:bodyPr/>
        <a:lstStyle/>
        <a:p>
          <a:endParaRPr lang="en-US"/>
        </a:p>
      </dgm:t>
    </dgm:pt>
    <dgm:pt modelId="{F77670BD-18C4-4466-ADDD-AE8089CEC800}" type="pres">
      <dgm:prSet presAssocID="{E91299DC-2AE5-4B97-BAF8-D9C6ACABE41D}" presName="hierChild2" presStyleCnt="0"/>
      <dgm:spPr/>
    </dgm:pt>
    <dgm:pt modelId="{30652F3B-3EF5-4302-BB8C-E48F67857A46}" type="pres">
      <dgm:prSet presAssocID="{7D621755-81DF-428A-90BB-886EDAB6A0E9}" presName="Name37" presStyleLbl="parChTrans1D2" presStyleIdx="0" presStyleCnt="2"/>
      <dgm:spPr/>
      <dgm:t>
        <a:bodyPr/>
        <a:lstStyle/>
        <a:p>
          <a:endParaRPr lang="en-US"/>
        </a:p>
      </dgm:t>
    </dgm:pt>
    <dgm:pt modelId="{E48DD228-8E25-43A3-8470-F416F748BD25}" type="pres">
      <dgm:prSet presAssocID="{95886303-8423-4F18-A351-66CA08F49F01}" presName="hierRoot2" presStyleCnt="0">
        <dgm:presLayoutVars>
          <dgm:hierBranch/>
        </dgm:presLayoutVars>
      </dgm:prSet>
      <dgm:spPr/>
    </dgm:pt>
    <dgm:pt modelId="{DC8AE518-A58B-4D50-A00D-A6682F20D5F5}" type="pres">
      <dgm:prSet presAssocID="{95886303-8423-4F18-A351-66CA08F49F01}" presName="rootComposite" presStyleCnt="0"/>
      <dgm:spPr/>
    </dgm:pt>
    <dgm:pt modelId="{09D12D81-F708-464B-9EE2-C3907D7E8A6D}" type="pres">
      <dgm:prSet presAssocID="{95886303-8423-4F18-A351-66CA08F49F01}" presName="rootText" presStyleLbl="node2" presStyleIdx="0" presStyleCnt="2">
        <dgm:presLayoutVars>
          <dgm:chPref val="3"/>
        </dgm:presLayoutVars>
      </dgm:prSet>
      <dgm:spPr/>
      <dgm:t>
        <a:bodyPr/>
        <a:lstStyle/>
        <a:p>
          <a:endParaRPr lang="en-US"/>
        </a:p>
      </dgm:t>
    </dgm:pt>
    <dgm:pt modelId="{249FB922-B461-4EFB-8F34-6B561420510C}" type="pres">
      <dgm:prSet presAssocID="{95886303-8423-4F18-A351-66CA08F49F01}" presName="rootConnector" presStyleLbl="node2" presStyleIdx="0" presStyleCnt="2"/>
      <dgm:spPr/>
      <dgm:t>
        <a:bodyPr/>
        <a:lstStyle/>
        <a:p>
          <a:endParaRPr lang="en-US"/>
        </a:p>
      </dgm:t>
    </dgm:pt>
    <dgm:pt modelId="{8AD5F28D-ACB4-466F-811D-38D79FAFC538}" type="pres">
      <dgm:prSet presAssocID="{95886303-8423-4F18-A351-66CA08F49F01}" presName="hierChild4" presStyleCnt="0"/>
      <dgm:spPr/>
    </dgm:pt>
    <dgm:pt modelId="{5FDFF907-BEDF-4437-8691-3ECA9D3428DA}" type="pres">
      <dgm:prSet presAssocID="{78CE8C89-C675-48AE-8D3C-A23F8DAEA793}" presName="Name35" presStyleLbl="parChTrans1D3" presStyleIdx="0" presStyleCnt="3"/>
      <dgm:spPr/>
      <dgm:t>
        <a:bodyPr/>
        <a:lstStyle/>
        <a:p>
          <a:endParaRPr lang="en-US"/>
        </a:p>
      </dgm:t>
    </dgm:pt>
    <dgm:pt modelId="{8CBB516E-B0FB-45EF-9130-7B7004D0CD82}" type="pres">
      <dgm:prSet presAssocID="{290F7C7F-E2F8-40EB-AEAE-E274834A6072}" presName="hierRoot2" presStyleCnt="0">
        <dgm:presLayoutVars>
          <dgm:hierBranch/>
        </dgm:presLayoutVars>
      </dgm:prSet>
      <dgm:spPr/>
    </dgm:pt>
    <dgm:pt modelId="{6E3B00A5-797E-4170-9B9A-2E0C85F1CCDE}" type="pres">
      <dgm:prSet presAssocID="{290F7C7F-E2F8-40EB-AEAE-E274834A6072}" presName="rootComposite" presStyleCnt="0"/>
      <dgm:spPr/>
    </dgm:pt>
    <dgm:pt modelId="{42E30DB0-A246-48FA-89A7-9802C27791A7}" type="pres">
      <dgm:prSet presAssocID="{290F7C7F-E2F8-40EB-AEAE-E274834A6072}" presName="rootText" presStyleLbl="node3" presStyleIdx="0" presStyleCnt="3">
        <dgm:presLayoutVars>
          <dgm:chPref val="3"/>
        </dgm:presLayoutVars>
      </dgm:prSet>
      <dgm:spPr/>
      <dgm:t>
        <a:bodyPr/>
        <a:lstStyle/>
        <a:p>
          <a:endParaRPr lang="en-US"/>
        </a:p>
      </dgm:t>
    </dgm:pt>
    <dgm:pt modelId="{E7A8DE2A-BE91-4C6C-B9F9-D03069E84880}" type="pres">
      <dgm:prSet presAssocID="{290F7C7F-E2F8-40EB-AEAE-E274834A6072}" presName="rootConnector" presStyleLbl="node3" presStyleIdx="0" presStyleCnt="3"/>
      <dgm:spPr/>
      <dgm:t>
        <a:bodyPr/>
        <a:lstStyle/>
        <a:p>
          <a:endParaRPr lang="en-US"/>
        </a:p>
      </dgm:t>
    </dgm:pt>
    <dgm:pt modelId="{1577A0A5-D9B3-48E6-BC41-328D93ADEC7D}" type="pres">
      <dgm:prSet presAssocID="{290F7C7F-E2F8-40EB-AEAE-E274834A6072}" presName="hierChild4" presStyleCnt="0"/>
      <dgm:spPr/>
    </dgm:pt>
    <dgm:pt modelId="{93F57673-0764-4508-B9E2-978C643A8DF0}" type="pres">
      <dgm:prSet presAssocID="{290F7C7F-E2F8-40EB-AEAE-E274834A6072}" presName="hierChild5" presStyleCnt="0"/>
      <dgm:spPr/>
    </dgm:pt>
    <dgm:pt modelId="{4D077BF0-515B-4324-AB58-8EA902528632}" type="pres">
      <dgm:prSet presAssocID="{95886303-8423-4F18-A351-66CA08F49F01}" presName="hierChild5" presStyleCnt="0"/>
      <dgm:spPr/>
    </dgm:pt>
    <dgm:pt modelId="{A3B1028E-D027-4851-86B1-6937446522AB}" type="pres">
      <dgm:prSet presAssocID="{A298E925-73EB-4BF8-A3E6-1946850D9292}" presName="Name37" presStyleLbl="parChTrans1D2" presStyleIdx="1" presStyleCnt="2"/>
      <dgm:spPr/>
      <dgm:t>
        <a:bodyPr/>
        <a:lstStyle/>
        <a:p>
          <a:endParaRPr lang="en-US"/>
        </a:p>
      </dgm:t>
    </dgm:pt>
    <dgm:pt modelId="{106C51BF-EE49-4805-AB59-E9854A1135D5}" type="pres">
      <dgm:prSet presAssocID="{E88765F0-98DD-4404-8CA4-E5669C72F6AA}" presName="hierRoot2" presStyleCnt="0">
        <dgm:presLayoutVars>
          <dgm:hierBranch/>
        </dgm:presLayoutVars>
      </dgm:prSet>
      <dgm:spPr/>
    </dgm:pt>
    <dgm:pt modelId="{529FBA7C-2F14-41C5-A07A-5DE32E2121D3}" type="pres">
      <dgm:prSet presAssocID="{E88765F0-98DD-4404-8CA4-E5669C72F6AA}" presName="rootComposite" presStyleCnt="0"/>
      <dgm:spPr/>
    </dgm:pt>
    <dgm:pt modelId="{FF811D40-1E38-4A4B-8817-A438BD16C0E2}" type="pres">
      <dgm:prSet presAssocID="{E88765F0-98DD-4404-8CA4-E5669C72F6AA}" presName="rootText" presStyleLbl="node2" presStyleIdx="1" presStyleCnt="2">
        <dgm:presLayoutVars>
          <dgm:chPref val="3"/>
        </dgm:presLayoutVars>
      </dgm:prSet>
      <dgm:spPr/>
      <dgm:t>
        <a:bodyPr/>
        <a:lstStyle/>
        <a:p>
          <a:endParaRPr lang="en-US"/>
        </a:p>
      </dgm:t>
    </dgm:pt>
    <dgm:pt modelId="{97386B42-1E65-4B11-AA6A-F2F63A99EE92}" type="pres">
      <dgm:prSet presAssocID="{E88765F0-98DD-4404-8CA4-E5669C72F6AA}" presName="rootConnector" presStyleLbl="node2" presStyleIdx="1" presStyleCnt="2"/>
      <dgm:spPr/>
      <dgm:t>
        <a:bodyPr/>
        <a:lstStyle/>
        <a:p>
          <a:endParaRPr lang="en-US"/>
        </a:p>
      </dgm:t>
    </dgm:pt>
    <dgm:pt modelId="{E071D0EB-E8F2-43E7-BE3D-2EA4FC1F7164}" type="pres">
      <dgm:prSet presAssocID="{E88765F0-98DD-4404-8CA4-E5669C72F6AA}" presName="hierChild4" presStyleCnt="0"/>
      <dgm:spPr/>
    </dgm:pt>
    <dgm:pt modelId="{0C46D654-C85F-4B00-8C54-CA87342A7481}" type="pres">
      <dgm:prSet presAssocID="{8F947001-068E-4499-AF2F-CA5FE8A31696}" presName="Name35" presStyleLbl="parChTrans1D3" presStyleIdx="1" presStyleCnt="3"/>
      <dgm:spPr/>
      <dgm:t>
        <a:bodyPr/>
        <a:lstStyle/>
        <a:p>
          <a:endParaRPr lang="en-US"/>
        </a:p>
      </dgm:t>
    </dgm:pt>
    <dgm:pt modelId="{B5BD4757-C090-4FBD-9053-CA954705A757}" type="pres">
      <dgm:prSet presAssocID="{4C23FE84-1260-44FF-B19E-371605F7D9FF}" presName="hierRoot2" presStyleCnt="0">
        <dgm:presLayoutVars>
          <dgm:hierBranch val="hang"/>
        </dgm:presLayoutVars>
      </dgm:prSet>
      <dgm:spPr/>
    </dgm:pt>
    <dgm:pt modelId="{4DC5EE9C-D716-4BFE-BBC2-F98FB76CB893}" type="pres">
      <dgm:prSet presAssocID="{4C23FE84-1260-44FF-B19E-371605F7D9FF}" presName="rootComposite" presStyleCnt="0"/>
      <dgm:spPr/>
    </dgm:pt>
    <dgm:pt modelId="{370A5433-8FA1-478C-8792-D03A67B01382}" type="pres">
      <dgm:prSet presAssocID="{4C23FE84-1260-44FF-B19E-371605F7D9FF}" presName="rootText" presStyleLbl="node3" presStyleIdx="1" presStyleCnt="3">
        <dgm:presLayoutVars>
          <dgm:chPref val="3"/>
        </dgm:presLayoutVars>
      </dgm:prSet>
      <dgm:spPr/>
      <dgm:t>
        <a:bodyPr/>
        <a:lstStyle/>
        <a:p>
          <a:endParaRPr lang="en-US"/>
        </a:p>
      </dgm:t>
    </dgm:pt>
    <dgm:pt modelId="{3F2788BD-C6FA-431B-B388-469F7E66BA18}" type="pres">
      <dgm:prSet presAssocID="{4C23FE84-1260-44FF-B19E-371605F7D9FF}" presName="rootConnector" presStyleLbl="node3" presStyleIdx="1" presStyleCnt="3"/>
      <dgm:spPr/>
      <dgm:t>
        <a:bodyPr/>
        <a:lstStyle/>
        <a:p>
          <a:endParaRPr lang="en-US"/>
        </a:p>
      </dgm:t>
    </dgm:pt>
    <dgm:pt modelId="{512FA5B8-CE77-4C65-978A-84888C32110E}" type="pres">
      <dgm:prSet presAssocID="{4C23FE84-1260-44FF-B19E-371605F7D9FF}" presName="hierChild4" presStyleCnt="0"/>
      <dgm:spPr/>
    </dgm:pt>
    <dgm:pt modelId="{0307EF12-9C16-48C5-8364-3EA26565CE0C}" type="pres">
      <dgm:prSet presAssocID="{4C23FE84-1260-44FF-B19E-371605F7D9FF}" presName="hierChild5" presStyleCnt="0"/>
      <dgm:spPr/>
    </dgm:pt>
    <dgm:pt modelId="{AFD0A0C0-368B-43C3-80BB-9CB18E6B09C4}" type="pres">
      <dgm:prSet presAssocID="{9E2053D9-DFAD-4DAB-8733-668243AEB5F5}" presName="Name35" presStyleLbl="parChTrans1D3" presStyleIdx="2" presStyleCnt="3"/>
      <dgm:spPr/>
      <dgm:t>
        <a:bodyPr/>
        <a:lstStyle/>
        <a:p>
          <a:endParaRPr lang="en-US"/>
        </a:p>
      </dgm:t>
    </dgm:pt>
    <dgm:pt modelId="{32ADDB8F-1187-4579-A6BD-0BA50FC308B4}" type="pres">
      <dgm:prSet presAssocID="{889D83D5-81BE-4237-9DCB-A7C89742EE6C}" presName="hierRoot2" presStyleCnt="0">
        <dgm:presLayoutVars>
          <dgm:hierBranch val="init"/>
        </dgm:presLayoutVars>
      </dgm:prSet>
      <dgm:spPr/>
    </dgm:pt>
    <dgm:pt modelId="{69E7C9E2-1A0D-42C5-B9A7-152FB049626F}" type="pres">
      <dgm:prSet presAssocID="{889D83D5-81BE-4237-9DCB-A7C89742EE6C}" presName="rootComposite" presStyleCnt="0"/>
      <dgm:spPr/>
    </dgm:pt>
    <dgm:pt modelId="{5E305A0D-7D07-4D5D-AF7F-52965D124C3F}" type="pres">
      <dgm:prSet presAssocID="{889D83D5-81BE-4237-9DCB-A7C89742EE6C}" presName="rootText" presStyleLbl="node3" presStyleIdx="2" presStyleCnt="3">
        <dgm:presLayoutVars>
          <dgm:chPref val="3"/>
        </dgm:presLayoutVars>
      </dgm:prSet>
      <dgm:spPr/>
      <dgm:t>
        <a:bodyPr/>
        <a:lstStyle/>
        <a:p>
          <a:endParaRPr lang="en-US"/>
        </a:p>
      </dgm:t>
    </dgm:pt>
    <dgm:pt modelId="{F53BF2EA-8D68-4805-8E19-DCC866885E3C}" type="pres">
      <dgm:prSet presAssocID="{889D83D5-81BE-4237-9DCB-A7C89742EE6C}" presName="rootConnector" presStyleLbl="node3" presStyleIdx="2" presStyleCnt="3"/>
      <dgm:spPr/>
      <dgm:t>
        <a:bodyPr/>
        <a:lstStyle/>
        <a:p>
          <a:endParaRPr lang="en-US"/>
        </a:p>
      </dgm:t>
    </dgm:pt>
    <dgm:pt modelId="{0D728846-20B4-4D77-A095-5290C584E02E}" type="pres">
      <dgm:prSet presAssocID="{889D83D5-81BE-4237-9DCB-A7C89742EE6C}" presName="hierChild4" presStyleCnt="0"/>
      <dgm:spPr/>
    </dgm:pt>
    <dgm:pt modelId="{79BA7A9D-6D09-4C7D-ADC4-319733505567}" type="pres">
      <dgm:prSet presAssocID="{889D83D5-81BE-4237-9DCB-A7C89742EE6C}" presName="hierChild5" presStyleCnt="0"/>
      <dgm:spPr/>
    </dgm:pt>
    <dgm:pt modelId="{ED129341-B829-47F3-A795-1E0CD8318BDC}" type="pres">
      <dgm:prSet presAssocID="{E88765F0-98DD-4404-8CA4-E5669C72F6AA}" presName="hierChild5" presStyleCnt="0"/>
      <dgm:spPr/>
    </dgm:pt>
    <dgm:pt modelId="{F50AF036-817F-40CD-A6D4-F5811ABB2097}" type="pres">
      <dgm:prSet presAssocID="{E91299DC-2AE5-4B97-BAF8-D9C6ACABE41D}" presName="hierChild3" presStyleCnt="0"/>
      <dgm:spPr/>
    </dgm:pt>
  </dgm:ptLst>
  <dgm:cxnLst>
    <dgm:cxn modelId="{80AC770A-1BA6-4626-A08E-3D015ABD7CBD}" type="presOf" srcId="{889D83D5-81BE-4237-9DCB-A7C89742EE6C}" destId="{F53BF2EA-8D68-4805-8E19-DCC866885E3C}" srcOrd="1" destOrd="0" presId="urn:microsoft.com/office/officeart/2005/8/layout/orgChart1"/>
    <dgm:cxn modelId="{FB6CCDC8-FB93-4D45-A48D-30A375B506C2}" type="presOf" srcId="{E91299DC-2AE5-4B97-BAF8-D9C6ACABE41D}" destId="{9C3EB5BB-021D-40D0-B72C-06A6B9A21265}" srcOrd="0" destOrd="0" presId="urn:microsoft.com/office/officeart/2005/8/layout/orgChart1"/>
    <dgm:cxn modelId="{A176CFF2-A1A1-4ED5-BE7A-9645F06C1C4B}" type="presOf" srcId="{9E2053D9-DFAD-4DAB-8733-668243AEB5F5}" destId="{AFD0A0C0-368B-43C3-80BB-9CB18E6B09C4}" srcOrd="0" destOrd="0" presId="urn:microsoft.com/office/officeart/2005/8/layout/orgChart1"/>
    <dgm:cxn modelId="{854DC475-C186-43B5-8203-CCBDAC22015A}" srcId="{E88765F0-98DD-4404-8CA4-E5669C72F6AA}" destId="{889D83D5-81BE-4237-9DCB-A7C89742EE6C}" srcOrd="1" destOrd="0" parTransId="{9E2053D9-DFAD-4DAB-8733-668243AEB5F5}" sibTransId="{0C0020B6-E23F-400C-8E42-16D0CECF0ED4}"/>
    <dgm:cxn modelId="{BD5C1D2D-EEF1-46A6-8647-50C4BDA8CA68}" type="presOf" srcId="{8F947001-068E-4499-AF2F-CA5FE8A31696}" destId="{0C46D654-C85F-4B00-8C54-CA87342A7481}" srcOrd="0" destOrd="0" presId="urn:microsoft.com/office/officeart/2005/8/layout/orgChart1"/>
    <dgm:cxn modelId="{234E596D-A53A-4057-AA80-6D86FE311336}" srcId="{E91299DC-2AE5-4B97-BAF8-D9C6ACABE41D}" destId="{E88765F0-98DD-4404-8CA4-E5669C72F6AA}" srcOrd="1" destOrd="0" parTransId="{A298E925-73EB-4BF8-A3E6-1946850D9292}" sibTransId="{8DD7E27D-70B9-49A2-82E0-C7362A48A951}"/>
    <dgm:cxn modelId="{99724058-6123-4CFC-9DED-F4E2ED229F4E}" type="presOf" srcId="{889D83D5-81BE-4237-9DCB-A7C89742EE6C}" destId="{5E305A0D-7D07-4D5D-AF7F-52965D124C3F}" srcOrd="0" destOrd="0" presId="urn:microsoft.com/office/officeart/2005/8/layout/orgChart1"/>
    <dgm:cxn modelId="{CA06226B-56B4-40AD-8D81-DF4B84533EED}" type="presOf" srcId="{7D621755-81DF-428A-90BB-886EDAB6A0E9}" destId="{30652F3B-3EF5-4302-BB8C-E48F67857A46}" srcOrd="0" destOrd="0" presId="urn:microsoft.com/office/officeart/2005/8/layout/orgChart1"/>
    <dgm:cxn modelId="{699A8865-616C-43E0-B484-C67A1E3A606B}" type="presOf" srcId="{95886303-8423-4F18-A351-66CA08F49F01}" destId="{249FB922-B461-4EFB-8F34-6B561420510C}" srcOrd="1" destOrd="0" presId="urn:microsoft.com/office/officeart/2005/8/layout/orgChart1"/>
    <dgm:cxn modelId="{6FAB2286-0EDB-4D8B-8DF7-038D606C464E}" type="presOf" srcId="{E91299DC-2AE5-4B97-BAF8-D9C6ACABE41D}" destId="{4EFA630A-650E-454F-88F6-6745A9DCEAFD}" srcOrd="1" destOrd="0" presId="urn:microsoft.com/office/officeart/2005/8/layout/orgChart1"/>
    <dgm:cxn modelId="{33260DC4-4049-4C4B-A499-A09815BB8566}" srcId="{E88765F0-98DD-4404-8CA4-E5669C72F6AA}" destId="{4C23FE84-1260-44FF-B19E-371605F7D9FF}" srcOrd="0" destOrd="0" parTransId="{8F947001-068E-4499-AF2F-CA5FE8A31696}" sibTransId="{291B6FBD-4B4D-4942-8859-485AD1EAC443}"/>
    <dgm:cxn modelId="{0EAB60C6-0E1F-47F1-8F8C-5E196E855542}" srcId="{E91299DC-2AE5-4B97-BAF8-D9C6ACABE41D}" destId="{95886303-8423-4F18-A351-66CA08F49F01}" srcOrd="0" destOrd="0" parTransId="{7D621755-81DF-428A-90BB-886EDAB6A0E9}" sibTransId="{4DD9BFF8-AD33-432C-8B26-DA8042E2BF76}"/>
    <dgm:cxn modelId="{46BD8329-0BD2-447E-8A36-29722DDFD49B}" type="presOf" srcId="{78CE8C89-C675-48AE-8D3C-A23F8DAEA793}" destId="{5FDFF907-BEDF-4437-8691-3ECA9D3428DA}" srcOrd="0" destOrd="0" presId="urn:microsoft.com/office/officeart/2005/8/layout/orgChart1"/>
    <dgm:cxn modelId="{B0AD09A3-4320-4E85-A804-951894859A7F}" type="presOf" srcId="{290F7C7F-E2F8-40EB-AEAE-E274834A6072}" destId="{42E30DB0-A246-48FA-89A7-9802C27791A7}" srcOrd="0" destOrd="0" presId="urn:microsoft.com/office/officeart/2005/8/layout/orgChart1"/>
    <dgm:cxn modelId="{A952E590-180A-4DAD-BA80-2727EA6D0E3F}" type="presOf" srcId="{A88EF4D2-C878-46CE-8D89-DC53EAB53A2E}" destId="{D6D4EBFC-7B88-48D1-A608-E52478F1E784}" srcOrd="0" destOrd="0" presId="urn:microsoft.com/office/officeart/2005/8/layout/orgChart1"/>
    <dgm:cxn modelId="{4866BB6E-75F8-4DD5-A1AA-EE0C1DDB8FD0}" type="presOf" srcId="{E88765F0-98DD-4404-8CA4-E5669C72F6AA}" destId="{FF811D40-1E38-4A4B-8817-A438BD16C0E2}" srcOrd="0" destOrd="0" presId="urn:microsoft.com/office/officeart/2005/8/layout/orgChart1"/>
    <dgm:cxn modelId="{BA3A2B82-5DBF-40B2-94A2-88796F3AD228}" type="presOf" srcId="{95886303-8423-4F18-A351-66CA08F49F01}" destId="{09D12D81-F708-464B-9EE2-C3907D7E8A6D}" srcOrd="0" destOrd="0" presId="urn:microsoft.com/office/officeart/2005/8/layout/orgChart1"/>
    <dgm:cxn modelId="{EF69FD7F-A367-47C4-8F03-462ADAB24A4A}" type="presOf" srcId="{4C23FE84-1260-44FF-B19E-371605F7D9FF}" destId="{370A5433-8FA1-478C-8792-D03A67B01382}" srcOrd="0" destOrd="0" presId="urn:microsoft.com/office/officeart/2005/8/layout/orgChart1"/>
    <dgm:cxn modelId="{07408F50-172C-4949-A545-AC750A2BD8B8}" type="presOf" srcId="{290F7C7F-E2F8-40EB-AEAE-E274834A6072}" destId="{E7A8DE2A-BE91-4C6C-B9F9-D03069E84880}" srcOrd="1" destOrd="0" presId="urn:microsoft.com/office/officeart/2005/8/layout/orgChart1"/>
    <dgm:cxn modelId="{D0E47970-B105-4F80-BD00-B94B249A3B95}" srcId="{A88EF4D2-C878-46CE-8D89-DC53EAB53A2E}" destId="{E91299DC-2AE5-4B97-BAF8-D9C6ACABE41D}" srcOrd="0" destOrd="0" parTransId="{AA596CE2-7586-41B5-9DFA-33696E9635BB}" sibTransId="{3FE5FEB5-6A26-42AD-8F0B-B4A625F394C7}"/>
    <dgm:cxn modelId="{348615E8-8AA3-436A-9654-A420BB8AB972}" srcId="{95886303-8423-4F18-A351-66CA08F49F01}" destId="{290F7C7F-E2F8-40EB-AEAE-E274834A6072}" srcOrd="0" destOrd="0" parTransId="{78CE8C89-C675-48AE-8D3C-A23F8DAEA793}" sibTransId="{42323694-22C9-4C62-8A1C-5BAABE078EC4}"/>
    <dgm:cxn modelId="{9629D97B-F282-436B-960F-E2AB23CF68EB}" type="presOf" srcId="{4C23FE84-1260-44FF-B19E-371605F7D9FF}" destId="{3F2788BD-C6FA-431B-B388-469F7E66BA18}" srcOrd="1" destOrd="0" presId="urn:microsoft.com/office/officeart/2005/8/layout/orgChart1"/>
    <dgm:cxn modelId="{434011AE-B444-4FE2-941A-604CC1FF59E6}" type="presOf" srcId="{A298E925-73EB-4BF8-A3E6-1946850D9292}" destId="{A3B1028E-D027-4851-86B1-6937446522AB}" srcOrd="0" destOrd="0" presId="urn:microsoft.com/office/officeart/2005/8/layout/orgChart1"/>
    <dgm:cxn modelId="{20C19034-73F4-4F7C-8C3E-2B25FA6D9B36}" type="presOf" srcId="{E88765F0-98DD-4404-8CA4-E5669C72F6AA}" destId="{97386B42-1E65-4B11-AA6A-F2F63A99EE92}" srcOrd="1" destOrd="0" presId="urn:microsoft.com/office/officeart/2005/8/layout/orgChart1"/>
    <dgm:cxn modelId="{0870F1C3-71F0-4C4D-B93D-4F4E241814DC}" type="presParOf" srcId="{D6D4EBFC-7B88-48D1-A608-E52478F1E784}" destId="{245BCBD2-560D-4D66-BA0B-15B9C540C005}" srcOrd="0" destOrd="0" presId="urn:microsoft.com/office/officeart/2005/8/layout/orgChart1"/>
    <dgm:cxn modelId="{840EF1C6-4665-4248-AEF8-0F5460A12A74}" type="presParOf" srcId="{245BCBD2-560D-4D66-BA0B-15B9C540C005}" destId="{9989B822-9096-4E9C-971E-9E2BDBB4F999}" srcOrd="0" destOrd="0" presId="urn:microsoft.com/office/officeart/2005/8/layout/orgChart1"/>
    <dgm:cxn modelId="{B96E1C8A-8E8E-4CD3-8A5A-1551E4F27D2F}" type="presParOf" srcId="{9989B822-9096-4E9C-971E-9E2BDBB4F999}" destId="{9C3EB5BB-021D-40D0-B72C-06A6B9A21265}" srcOrd="0" destOrd="0" presId="urn:microsoft.com/office/officeart/2005/8/layout/orgChart1"/>
    <dgm:cxn modelId="{26522C28-9222-4092-A605-C3E3879B8F9E}" type="presParOf" srcId="{9989B822-9096-4E9C-971E-9E2BDBB4F999}" destId="{4EFA630A-650E-454F-88F6-6745A9DCEAFD}" srcOrd="1" destOrd="0" presId="urn:microsoft.com/office/officeart/2005/8/layout/orgChart1"/>
    <dgm:cxn modelId="{F29FCF32-1AE0-4169-8566-5454F9B924F2}" type="presParOf" srcId="{245BCBD2-560D-4D66-BA0B-15B9C540C005}" destId="{F77670BD-18C4-4466-ADDD-AE8089CEC800}" srcOrd="1" destOrd="0" presId="urn:microsoft.com/office/officeart/2005/8/layout/orgChart1"/>
    <dgm:cxn modelId="{A508AA66-F3BB-4C33-9957-7A7863A259A2}" type="presParOf" srcId="{F77670BD-18C4-4466-ADDD-AE8089CEC800}" destId="{30652F3B-3EF5-4302-BB8C-E48F67857A46}" srcOrd="0" destOrd="0" presId="urn:microsoft.com/office/officeart/2005/8/layout/orgChart1"/>
    <dgm:cxn modelId="{B838DE2A-00DC-4FD2-B325-FEBE7AC70F3A}" type="presParOf" srcId="{F77670BD-18C4-4466-ADDD-AE8089CEC800}" destId="{E48DD228-8E25-43A3-8470-F416F748BD25}" srcOrd="1" destOrd="0" presId="urn:microsoft.com/office/officeart/2005/8/layout/orgChart1"/>
    <dgm:cxn modelId="{4F7EFBD2-D7E4-45A6-8AB2-A2B49FFC5092}" type="presParOf" srcId="{E48DD228-8E25-43A3-8470-F416F748BD25}" destId="{DC8AE518-A58B-4D50-A00D-A6682F20D5F5}" srcOrd="0" destOrd="0" presId="urn:microsoft.com/office/officeart/2005/8/layout/orgChart1"/>
    <dgm:cxn modelId="{F0A692DA-A896-49C9-A55C-5C5CB7EC14EB}" type="presParOf" srcId="{DC8AE518-A58B-4D50-A00D-A6682F20D5F5}" destId="{09D12D81-F708-464B-9EE2-C3907D7E8A6D}" srcOrd="0" destOrd="0" presId="urn:microsoft.com/office/officeart/2005/8/layout/orgChart1"/>
    <dgm:cxn modelId="{F4F5864E-12DC-4C7A-9C86-7AA4E52FCF85}" type="presParOf" srcId="{DC8AE518-A58B-4D50-A00D-A6682F20D5F5}" destId="{249FB922-B461-4EFB-8F34-6B561420510C}" srcOrd="1" destOrd="0" presId="urn:microsoft.com/office/officeart/2005/8/layout/orgChart1"/>
    <dgm:cxn modelId="{EFE33BFE-DABF-4F6B-9533-2E7DC05094CB}" type="presParOf" srcId="{E48DD228-8E25-43A3-8470-F416F748BD25}" destId="{8AD5F28D-ACB4-466F-811D-38D79FAFC538}" srcOrd="1" destOrd="0" presId="urn:microsoft.com/office/officeart/2005/8/layout/orgChart1"/>
    <dgm:cxn modelId="{76F01B72-1866-49A3-84FC-7D37EF637C4E}" type="presParOf" srcId="{8AD5F28D-ACB4-466F-811D-38D79FAFC538}" destId="{5FDFF907-BEDF-4437-8691-3ECA9D3428DA}" srcOrd="0" destOrd="0" presId="urn:microsoft.com/office/officeart/2005/8/layout/orgChart1"/>
    <dgm:cxn modelId="{598AB561-3680-4995-821D-CF0D081C4128}" type="presParOf" srcId="{8AD5F28D-ACB4-466F-811D-38D79FAFC538}" destId="{8CBB516E-B0FB-45EF-9130-7B7004D0CD82}" srcOrd="1" destOrd="0" presId="urn:microsoft.com/office/officeart/2005/8/layout/orgChart1"/>
    <dgm:cxn modelId="{2F5954CC-E450-4D86-8F53-6F3D6866EEDF}" type="presParOf" srcId="{8CBB516E-B0FB-45EF-9130-7B7004D0CD82}" destId="{6E3B00A5-797E-4170-9B9A-2E0C85F1CCDE}" srcOrd="0" destOrd="0" presId="urn:microsoft.com/office/officeart/2005/8/layout/orgChart1"/>
    <dgm:cxn modelId="{CF9DB25E-5E25-40FA-856F-FF8855891A44}" type="presParOf" srcId="{6E3B00A5-797E-4170-9B9A-2E0C85F1CCDE}" destId="{42E30DB0-A246-48FA-89A7-9802C27791A7}" srcOrd="0" destOrd="0" presId="urn:microsoft.com/office/officeart/2005/8/layout/orgChart1"/>
    <dgm:cxn modelId="{557482A9-1319-457E-A3FA-E3F40474EE6D}" type="presParOf" srcId="{6E3B00A5-797E-4170-9B9A-2E0C85F1CCDE}" destId="{E7A8DE2A-BE91-4C6C-B9F9-D03069E84880}" srcOrd="1" destOrd="0" presId="urn:microsoft.com/office/officeart/2005/8/layout/orgChart1"/>
    <dgm:cxn modelId="{56279C69-0A36-4407-9FDD-1D5A50D299B4}" type="presParOf" srcId="{8CBB516E-B0FB-45EF-9130-7B7004D0CD82}" destId="{1577A0A5-D9B3-48E6-BC41-328D93ADEC7D}" srcOrd="1" destOrd="0" presId="urn:microsoft.com/office/officeart/2005/8/layout/orgChart1"/>
    <dgm:cxn modelId="{83183BF5-2618-4930-984B-645F55002835}" type="presParOf" srcId="{8CBB516E-B0FB-45EF-9130-7B7004D0CD82}" destId="{93F57673-0764-4508-B9E2-978C643A8DF0}" srcOrd="2" destOrd="0" presId="urn:microsoft.com/office/officeart/2005/8/layout/orgChart1"/>
    <dgm:cxn modelId="{ED7FAFCE-79DE-43AF-88D6-10B3A0BE2419}" type="presParOf" srcId="{E48DD228-8E25-43A3-8470-F416F748BD25}" destId="{4D077BF0-515B-4324-AB58-8EA902528632}" srcOrd="2" destOrd="0" presId="urn:microsoft.com/office/officeart/2005/8/layout/orgChart1"/>
    <dgm:cxn modelId="{C9D4C696-DFED-4901-A2F9-8201DE69785B}" type="presParOf" srcId="{F77670BD-18C4-4466-ADDD-AE8089CEC800}" destId="{A3B1028E-D027-4851-86B1-6937446522AB}" srcOrd="2" destOrd="0" presId="urn:microsoft.com/office/officeart/2005/8/layout/orgChart1"/>
    <dgm:cxn modelId="{D8102423-3C87-401C-BF8C-7FEA05D69584}" type="presParOf" srcId="{F77670BD-18C4-4466-ADDD-AE8089CEC800}" destId="{106C51BF-EE49-4805-AB59-E9854A1135D5}" srcOrd="3" destOrd="0" presId="urn:microsoft.com/office/officeart/2005/8/layout/orgChart1"/>
    <dgm:cxn modelId="{93E9C2E8-ECDF-459A-97BB-97E4A284C86E}" type="presParOf" srcId="{106C51BF-EE49-4805-AB59-E9854A1135D5}" destId="{529FBA7C-2F14-41C5-A07A-5DE32E2121D3}" srcOrd="0" destOrd="0" presId="urn:microsoft.com/office/officeart/2005/8/layout/orgChart1"/>
    <dgm:cxn modelId="{19237F8E-6BA9-4F84-B8C3-9DA3B557C091}" type="presParOf" srcId="{529FBA7C-2F14-41C5-A07A-5DE32E2121D3}" destId="{FF811D40-1E38-4A4B-8817-A438BD16C0E2}" srcOrd="0" destOrd="0" presId="urn:microsoft.com/office/officeart/2005/8/layout/orgChart1"/>
    <dgm:cxn modelId="{CAE70B28-673D-4D46-A412-6AE096F001D8}" type="presParOf" srcId="{529FBA7C-2F14-41C5-A07A-5DE32E2121D3}" destId="{97386B42-1E65-4B11-AA6A-F2F63A99EE92}" srcOrd="1" destOrd="0" presId="urn:microsoft.com/office/officeart/2005/8/layout/orgChart1"/>
    <dgm:cxn modelId="{E4C246D4-C48E-4A85-B121-81E421EC8E27}" type="presParOf" srcId="{106C51BF-EE49-4805-AB59-E9854A1135D5}" destId="{E071D0EB-E8F2-43E7-BE3D-2EA4FC1F7164}" srcOrd="1" destOrd="0" presId="urn:microsoft.com/office/officeart/2005/8/layout/orgChart1"/>
    <dgm:cxn modelId="{D2A5F9F8-80AF-4509-B952-307C1BCB0C97}" type="presParOf" srcId="{E071D0EB-E8F2-43E7-BE3D-2EA4FC1F7164}" destId="{0C46D654-C85F-4B00-8C54-CA87342A7481}" srcOrd="0" destOrd="0" presId="urn:microsoft.com/office/officeart/2005/8/layout/orgChart1"/>
    <dgm:cxn modelId="{E68B9B92-8B36-4EF5-9770-A1433267453B}" type="presParOf" srcId="{E071D0EB-E8F2-43E7-BE3D-2EA4FC1F7164}" destId="{B5BD4757-C090-4FBD-9053-CA954705A757}" srcOrd="1" destOrd="0" presId="urn:microsoft.com/office/officeart/2005/8/layout/orgChart1"/>
    <dgm:cxn modelId="{B82FF47B-23A4-4D0F-8AC2-296559C81D47}" type="presParOf" srcId="{B5BD4757-C090-4FBD-9053-CA954705A757}" destId="{4DC5EE9C-D716-4BFE-BBC2-F98FB76CB893}" srcOrd="0" destOrd="0" presId="urn:microsoft.com/office/officeart/2005/8/layout/orgChart1"/>
    <dgm:cxn modelId="{19BF15C0-370C-45A3-BF18-C4A3396227EF}" type="presParOf" srcId="{4DC5EE9C-D716-4BFE-BBC2-F98FB76CB893}" destId="{370A5433-8FA1-478C-8792-D03A67B01382}" srcOrd="0" destOrd="0" presId="urn:microsoft.com/office/officeart/2005/8/layout/orgChart1"/>
    <dgm:cxn modelId="{D13C9C7B-4C74-4C51-BBDE-C8D3D11B58F7}" type="presParOf" srcId="{4DC5EE9C-D716-4BFE-BBC2-F98FB76CB893}" destId="{3F2788BD-C6FA-431B-B388-469F7E66BA18}" srcOrd="1" destOrd="0" presId="urn:microsoft.com/office/officeart/2005/8/layout/orgChart1"/>
    <dgm:cxn modelId="{4812F6C5-4010-4FF9-8CBA-39CFBE71BCC7}" type="presParOf" srcId="{B5BD4757-C090-4FBD-9053-CA954705A757}" destId="{512FA5B8-CE77-4C65-978A-84888C32110E}" srcOrd="1" destOrd="0" presId="urn:microsoft.com/office/officeart/2005/8/layout/orgChart1"/>
    <dgm:cxn modelId="{D858D7B1-716C-4133-8F68-F2C255274A46}" type="presParOf" srcId="{B5BD4757-C090-4FBD-9053-CA954705A757}" destId="{0307EF12-9C16-48C5-8364-3EA26565CE0C}" srcOrd="2" destOrd="0" presId="urn:microsoft.com/office/officeart/2005/8/layout/orgChart1"/>
    <dgm:cxn modelId="{6FD29DA3-B87B-4FE7-BCD7-D9811381830A}" type="presParOf" srcId="{E071D0EB-E8F2-43E7-BE3D-2EA4FC1F7164}" destId="{AFD0A0C0-368B-43C3-80BB-9CB18E6B09C4}" srcOrd="2" destOrd="0" presId="urn:microsoft.com/office/officeart/2005/8/layout/orgChart1"/>
    <dgm:cxn modelId="{96BD456C-C200-4E12-B22E-DE42919276ED}" type="presParOf" srcId="{E071D0EB-E8F2-43E7-BE3D-2EA4FC1F7164}" destId="{32ADDB8F-1187-4579-A6BD-0BA50FC308B4}" srcOrd="3" destOrd="0" presId="urn:microsoft.com/office/officeart/2005/8/layout/orgChart1"/>
    <dgm:cxn modelId="{84CAE82F-E15C-4365-9257-C2756DBE723E}" type="presParOf" srcId="{32ADDB8F-1187-4579-A6BD-0BA50FC308B4}" destId="{69E7C9E2-1A0D-42C5-B9A7-152FB049626F}" srcOrd="0" destOrd="0" presId="urn:microsoft.com/office/officeart/2005/8/layout/orgChart1"/>
    <dgm:cxn modelId="{F3A38E6C-61C0-44F3-A643-713310FFAB47}" type="presParOf" srcId="{69E7C9E2-1A0D-42C5-B9A7-152FB049626F}" destId="{5E305A0D-7D07-4D5D-AF7F-52965D124C3F}" srcOrd="0" destOrd="0" presId="urn:microsoft.com/office/officeart/2005/8/layout/orgChart1"/>
    <dgm:cxn modelId="{91384F3B-D61D-471B-AC09-3714B2A15357}" type="presParOf" srcId="{69E7C9E2-1A0D-42C5-B9A7-152FB049626F}" destId="{F53BF2EA-8D68-4805-8E19-DCC866885E3C}" srcOrd="1" destOrd="0" presId="urn:microsoft.com/office/officeart/2005/8/layout/orgChart1"/>
    <dgm:cxn modelId="{E0C2DCB0-9FFB-4F50-A34C-3B55D856D403}" type="presParOf" srcId="{32ADDB8F-1187-4579-A6BD-0BA50FC308B4}" destId="{0D728846-20B4-4D77-A095-5290C584E02E}" srcOrd="1" destOrd="0" presId="urn:microsoft.com/office/officeart/2005/8/layout/orgChart1"/>
    <dgm:cxn modelId="{A8735957-58CC-4656-A929-42EB0EBF2BED}" type="presParOf" srcId="{32ADDB8F-1187-4579-A6BD-0BA50FC308B4}" destId="{79BA7A9D-6D09-4C7D-ADC4-319733505567}" srcOrd="2" destOrd="0" presId="urn:microsoft.com/office/officeart/2005/8/layout/orgChart1"/>
    <dgm:cxn modelId="{F744CF3D-2F27-49D7-8177-D347DAA43213}" type="presParOf" srcId="{106C51BF-EE49-4805-AB59-E9854A1135D5}" destId="{ED129341-B829-47F3-A795-1E0CD8318BDC}" srcOrd="2" destOrd="0" presId="urn:microsoft.com/office/officeart/2005/8/layout/orgChart1"/>
    <dgm:cxn modelId="{07AA66D7-CC5C-47F1-A8D7-A571F6C8D916}" type="presParOf" srcId="{245BCBD2-560D-4D66-BA0B-15B9C540C005}" destId="{F50AF036-817F-40CD-A6D4-F5811ABB20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EF4D2-C878-46CE-8D89-DC53EAB53A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1299DC-2AE5-4B97-BAF8-D9C6ACABE41D}">
      <dgm:prSet phldrT="[Text]"/>
      <dgm:spPr>
        <a:solidFill>
          <a:srgbClr val="0070C0"/>
        </a:solidFill>
      </dgm:spPr>
      <dgm:t>
        <a:bodyPr/>
        <a:lstStyle/>
        <a:p>
          <a:pPr algn="ctr"/>
          <a:r>
            <a:rPr lang="en-US" dirty="0" smtClean="0"/>
            <a:t>Least</a:t>
          </a:r>
        </a:p>
        <a:p>
          <a:pPr algn="ctr"/>
          <a:r>
            <a:rPr lang="en-US" dirty="0" smtClean="0"/>
            <a:t> Ride Time</a:t>
          </a:r>
          <a:endParaRPr lang="en-US" dirty="0"/>
        </a:p>
      </dgm:t>
    </dgm:pt>
    <dgm:pt modelId="{AA596CE2-7586-41B5-9DFA-33696E9635BB}" type="parTrans" cxnId="{D0E47970-B105-4F80-BD00-B94B249A3B95}">
      <dgm:prSet/>
      <dgm:spPr/>
      <dgm:t>
        <a:bodyPr/>
        <a:lstStyle/>
        <a:p>
          <a:endParaRPr lang="en-US"/>
        </a:p>
      </dgm:t>
    </dgm:pt>
    <dgm:pt modelId="{3FE5FEB5-6A26-42AD-8F0B-B4A625F394C7}" type="sibTrans" cxnId="{D0E47970-B105-4F80-BD00-B94B249A3B95}">
      <dgm:prSet/>
      <dgm:spPr/>
      <dgm:t>
        <a:bodyPr/>
        <a:lstStyle/>
        <a:p>
          <a:endParaRPr lang="en-US"/>
        </a:p>
      </dgm:t>
    </dgm:pt>
    <dgm:pt modelId="{95886303-8423-4F18-A351-66CA08F49F01}">
      <dgm:prSet custT="1"/>
      <dgm:spPr>
        <a:solidFill>
          <a:srgbClr val="0070C0"/>
        </a:solidFill>
      </dgm:spPr>
      <dgm:t>
        <a:bodyPr/>
        <a:lstStyle/>
        <a:p>
          <a:r>
            <a:rPr lang="en-US" sz="2800" dirty="0" smtClean="0"/>
            <a:t>Double Run   Model</a:t>
          </a:r>
          <a:endParaRPr lang="en-US" sz="2800" dirty="0"/>
        </a:p>
      </dgm:t>
    </dgm:pt>
    <dgm:pt modelId="{7D621755-81DF-428A-90BB-886EDAB6A0E9}" type="parTrans" cxnId="{0EAB60C6-0E1F-47F1-8F8C-5E196E855542}">
      <dgm:prSet/>
      <dgm:spPr/>
      <dgm:t>
        <a:bodyPr/>
        <a:lstStyle/>
        <a:p>
          <a:endParaRPr lang="en-US"/>
        </a:p>
      </dgm:t>
    </dgm:pt>
    <dgm:pt modelId="{4DD9BFF8-AD33-432C-8B26-DA8042E2BF76}" type="sibTrans" cxnId="{0EAB60C6-0E1F-47F1-8F8C-5E196E855542}">
      <dgm:prSet/>
      <dgm:spPr/>
      <dgm:t>
        <a:bodyPr/>
        <a:lstStyle/>
        <a:p>
          <a:endParaRPr lang="en-US"/>
        </a:p>
      </dgm:t>
    </dgm:pt>
    <dgm:pt modelId="{E88765F0-98DD-4404-8CA4-E5669C72F6AA}">
      <dgm:prSet custT="1"/>
      <dgm:spPr>
        <a:solidFill>
          <a:srgbClr val="0070C0"/>
        </a:solidFill>
      </dgm:spPr>
      <dgm:t>
        <a:bodyPr/>
        <a:lstStyle/>
        <a:p>
          <a:r>
            <a:rPr lang="en-US" sz="2800" dirty="0" smtClean="0"/>
            <a:t>Hybrid Model</a:t>
          </a:r>
          <a:endParaRPr lang="en-US" sz="2800" dirty="0"/>
        </a:p>
      </dgm:t>
    </dgm:pt>
    <dgm:pt modelId="{A298E925-73EB-4BF8-A3E6-1946850D9292}" type="parTrans" cxnId="{234E596D-A53A-4057-AA80-6D86FE311336}">
      <dgm:prSet/>
      <dgm:spPr/>
      <dgm:t>
        <a:bodyPr/>
        <a:lstStyle/>
        <a:p>
          <a:endParaRPr lang="en-US"/>
        </a:p>
      </dgm:t>
    </dgm:pt>
    <dgm:pt modelId="{8DD7E27D-70B9-49A2-82E0-C7362A48A951}" type="sibTrans" cxnId="{234E596D-A53A-4057-AA80-6D86FE311336}">
      <dgm:prSet/>
      <dgm:spPr/>
      <dgm:t>
        <a:bodyPr/>
        <a:lstStyle/>
        <a:p>
          <a:endParaRPr lang="en-US"/>
        </a:p>
      </dgm:t>
    </dgm:pt>
    <dgm:pt modelId="{889D83D5-81BE-4237-9DCB-A7C89742EE6C}">
      <dgm:prSet/>
      <dgm:spPr>
        <a:solidFill>
          <a:srgbClr val="00B050"/>
        </a:solidFill>
      </dgm:spPr>
      <dgm:t>
        <a:bodyPr/>
        <a:lstStyle/>
        <a:p>
          <a:r>
            <a:rPr lang="en-US" dirty="0" smtClean="0"/>
            <a:t>YES</a:t>
          </a:r>
        </a:p>
      </dgm:t>
    </dgm:pt>
    <dgm:pt modelId="{9E2053D9-DFAD-4DAB-8733-668243AEB5F5}" type="parTrans" cxnId="{854DC475-C186-43B5-8203-CCBDAC22015A}">
      <dgm:prSet/>
      <dgm:spPr/>
      <dgm:t>
        <a:bodyPr/>
        <a:lstStyle/>
        <a:p>
          <a:endParaRPr lang="en-US"/>
        </a:p>
      </dgm:t>
    </dgm:pt>
    <dgm:pt modelId="{0C0020B6-E23F-400C-8E42-16D0CECF0ED4}" type="sibTrans" cxnId="{854DC475-C186-43B5-8203-CCBDAC22015A}">
      <dgm:prSet/>
      <dgm:spPr/>
      <dgm:t>
        <a:bodyPr/>
        <a:lstStyle/>
        <a:p>
          <a:endParaRPr lang="en-US"/>
        </a:p>
      </dgm:t>
    </dgm:pt>
    <dgm:pt modelId="{B8F7F34C-DCF1-42A5-B8A2-EE2E6486C646}">
      <dgm:prSet/>
      <dgm:spPr>
        <a:solidFill>
          <a:srgbClr val="0070C0"/>
        </a:solidFill>
      </dgm:spPr>
      <dgm:t>
        <a:bodyPr/>
        <a:lstStyle/>
        <a:p>
          <a:r>
            <a:rPr lang="en-US" dirty="0" smtClean="0"/>
            <a:t>Neighborhood School</a:t>
          </a:r>
          <a:endParaRPr lang="en-US" dirty="0"/>
        </a:p>
      </dgm:t>
    </dgm:pt>
    <dgm:pt modelId="{F418A903-3EF3-4B03-9F9A-CECB2DAF0EFD}" type="parTrans" cxnId="{77DDA983-7EA9-46A3-A86C-45EC732CA49D}">
      <dgm:prSet/>
      <dgm:spPr/>
      <dgm:t>
        <a:bodyPr/>
        <a:lstStyle/>
        <a:p>
          <a:endParaRPr lang="en-US"/>
        </a:p>
      </dgm:t>
    </dgm:pt>
    <dgm:pt modelId="{3CEFB59F-33B6-4E16-B96C-8683FDB35529}" type="sibTrans" cxnId="{77DDA983-7EA9-46A3-A86C-45EC732CA49D}">
      <dgm:prSet/>
      <dgm:spPr/>
      <dgm:t>
        <a:bodyPr/>
        <a:lstStyle/>
        <a:p>
          <a:endParaRPr lang="en-US"/>
        </a:p>
      </dgm:t>
    </dgm:pt>
    <dgm:pt modelId="{290F7C7F-E2F8-40EB-AEAE-E274834A6072}">
      <dgm:prSet/>
      <dgm:spPr>
        <a:solidFill>
          <a:srgbClr val="0070C0"/>
        </a:solidFill>
      </dgm:spPr>
      <dgm:t>
        <a:bodyPr/>
        <a:lstStyle/>
        <a:p>
          <a:r>
            <a:rPr lang="en-US" dirty="0" smtClean="0"/>
            <a:t>K-4 Tiered</a:t>
          </a:r>
          <a:endParaRPr lang="en-US" dirty="0"/>
        </a:p>
      </dgm:t>
    </dgm:pt>
    <dgm:pt modelId="{42323694-22C9-4C62-8A1C-5BAABE078EC4}" type="sibTrans" cxnId="{348615E8-8AA3-436A-9654-A420BB8AB972}">
      <dgm:prSet/>
      <dgm:spPr/>
      <dgm:t>
        <a:bodyPr/>
        <a:lstStyle/>
        <a:p>
          <a:endParaRPr lang="en-US"/>
        </a:p>
      </dgm:t>
    </dgm:pt>
    <dgm:pt modelId="{78CE8C89-C675-48AE-8D3C-A23F8DAEA793}" type="parTrans" cxnId="{348615E8-8AA3-436A-9654-A420BB8AB972}">
      <dgm:prSet/>
      <dgm:spPr/>
      <dgm:t>
        <a:bodyPr/>
        <a:lstStyle/>
        <a:p>
          <a:endParaRPr lang="en-US"/>
        </a:p>
      </dgm:t>
    </dgm:pt>
    <dgm:pt modelId="{76D0C0A9-D446-46DE-91AE-C878312A1061}">
      <dgm:prSet/>
      <dgm:spPr>
        <a:solidFill>
          <a:srgbClr val="FF0000"/>
        </a:solidFill>
      </dgm:spPr>
      <dgm:t>
        <a:bodyPr/>
        <a:lstStyle/>
        <a:p>
          <a:r>
            <a:rPr lang="en-US" dirty="0" smtClean="0"/>
            <a:t>NO</a:t>
          </a:r>
          <a:endParaRPr lang="en-US" dirty="0"/>
        </a:p>
      </dgm:t>
    </dgm:pt>
    <dgm:pt modelId="{366D7F15-0EB1-4143-9EEB-FB86D7A28364}" type="parTrans" cxnId="{EAD5ABE9-874E-4CF1-B8E6-290227621DB1}">
      <dgm:prSet/>
      <dgm:spPr/>
      <dgm:t>
        <a:bodyPr/>
        <a:lstStyle/>
        <a:p>
          <a:endParaRPr lang="en-US"/>
        </a:p>
      </dgm:t>
    </dgm:pt>
    <dgm:pt modelId="{AC697860-C1B6-498E-BCDA-2F43A9802078}" type="sibTrans" cxnId="{EAD5ABE9-874E-4CF1-B8E6-290227621DB1}">
      <dgm:prSet/>
      <dgm:spPr/>
      <dgm:t>
        <a:bodyPr/>
        <a:lstStyle/>
        <a:p>
          <a:endParaRPr lang="en-US"/>
        </a:p>
      </dgm:t>
    </dgm:pt>
    <dgm:pt modelId="{70AF933B-6739-4FFD-BACD-9F200B7EC740}">
      <dgm:prSet/>
      <dgm:spPr>
        <a:solidFill>
          <a:srgbClr val="00B050"/>
        </a:solidFill>
      </dgm:spPr>
      <dgm:t>
        <a:bodyPr/>
        <a:lstStyle/>
        <a:p>
          <a:r>
            <a:rPr lang="en-US" dirty="0" smtClean="0"/>
            <a:t>YES</a:t>
          </a:r>
          <a:endParaRPr lang="en-US" dirty="0"/>
        </a:p>
      </dgm:t>
    </dgm:pt>
    <dgm:pt modelId="{9E97B0FF-D58C-4D8F-8DED-2ED21AA42698}" type="parTrans" cxnId="{7820247A-AA76-4154-A4B4-F5B2F03D5B68}">
      <dgm:prSet/>
      <dgm:spPr/>
      <dgm:t>
        <a:bodyPr/>
        <a:lstStyle/>
        <a:p>
          <a:endParaRPr lang="en-US"/>
        </a:p>
      </dgm:t>
    </dgm:pt>
    <dgm:pt modelId="{89DDFC12-2CE0-47BF-91E6-0DE523B0FFF8}" type="sibTrans" cxnId="{7820247A-AA76-4154-A4B4-F5B2F03D5B68}">
      <dgm:prSet/>
      <dgm:spPr/>
      <dgm:t>
        <a:bodyPr/>
        <a:lstStyle/>
        <a:p>
          <a:endParaRPr lang="en-US"/>
        </a:p>
      </dgm:t>
    </dgm:pt>
    <dgm:pt modelId="{D6D4EBFC-7B88-48D1-A608-E52478F1E784}" type="pres">
      <dgm:prSet presAssocID="{A88EF4D2-C878-46CE-8D89-DC53EAB53A2E}" presName="hierChild1" presStyleCnt="0">
        <dgm:presLayoutVars>
          <dgm:orgChart val="1"/>
          <dgm:chPref val="1"/>
          <dgm:dir val="rev"/>
          <dgm:animOne val="branch"/>
          <dgm:animLvl val="lvl"/>
          <dgm:resizeHandles/>
        </dgm:presLayoutVars>
      </dgm:prSet>
      <dgm:spPr/>
      <dgm:t>
        <a:bodyPr/>
        <a:lstStyle/>
        <a:p>
          <a:endParaRPr lang="en-US"/>
        </a:p>
      </dgm:t>
    </dgm:pt>
    <dgm:pt modelId="{245BCBD2-560D-4D66-BA0B-15B9C540C005}" type="pres">
      <dgm:prSet presAssocID="{E91299DC-2AE5-4B97-BAF8-D9C6ACABE41D}" presName="hierRoot1" presStyleCnt="0">
        <dgm:presLayoutVars>
          <dgm:hierBranch val="init"/>
        </dgm:presLayoutVars>
      </dgm:prSet>
      <dgm:spPr/>
    </dgm:pt>
    <dgm:pt modelId="{9989B822-9096-4E9C-971E-9E2BDBB4F999}" type="pres">
      <dgm:prSet presAssocID="{E91299DC-2AE5-4B97-BAF8-D9C6ACABE41D}" presName="rootComposite1" presStyleCnt="0"/>
      <dgm:spPr/>
    </dgm:pt>
    <dgm:pt modelId="{9C3EB5BB-021D-40D0-B72C-06A6B9A21265}" type="pres">
      <dgm:prSet presAssocID="{E91299DC-2AE5-4B97-BAF8-D9C6ACABE41D}" presName="rootText1" presStyleLbl="node0" presStyleIdx="0" presStyleCnt="1" custLinFactNeighborX="926" custLinFactNeighborY="-2778">
        <dgm:presLayoutVars>
          <dgm:chPref val="3"/>
        </dgm:presLayoutVars>
      </dgm:prSet>
      <dgm:spPr/>
      <dgm:t>
        <a:bodyPr/>
        <a:lstStyle/>
        <a:p>
          <a:endParaRPr lang="en-US"/>
        </a:p>
      </dgm:t>
    </dgm:pt>
    <dgm:pt modelId="{4EFA630A-650E-454F-88F6-6745A9DCEAFD}" type="pres">
      <dgm:prSet presAssocID="{E91299DC-2AE5-4B97-BAF8-D9C6ACABE41D}" presName="rootConnector1" presStyleLbl="node1" presStyleIdx="0" presStyleCnt="0"/>
      <dgm:spPr/>
      <dgm:t>
        <a:bodyPr/>
        <a:lstStyle/>
        <a:p>
          <a:endParaRPr lang="en-US"/>
        </a:p>
      </dgm:t>
    </dgm:pt>
    <dgm:pt modelId="{F77670BD-18C4-4466-ADDD-AE8089CEC800}" type="pres">
      <dgm:prSet presAssocID="{E91299DC-2AE5-4B97-BAF8-D9C6ACABE41D}" presName="hierChild2" presStyleCnt="0"/>
      <dgm:spPr/>
    </dgm:pt>
    <dgm:pt modelId="{30652F3B-3EF5-4302-BB8C-E48F67857A46}" type="pres">
      <dgm:prSet presAssocID="{7D621755-81DF-428A-90BB-886EDAB6A0E9}" presName="Name37" presStyleLbl="parChTrans1D2" presStyleIdx="0" presStyleCnt="2"/>
      <dgm:spPr/>
      <dgm:t>
        <a:bodyPr/>
        <a:lstStyle/>
        <a:p>
          <a:endParaRPr lang="en-US"/>
        </a:p>
      </dgm:t>
    </dgm:pt>
    <dgm:pt modelId="{E48DD228-8E25-43A3-8470-F416F748BD25}" type="pres">
      <dgm:prSet presAssocID="{95886303-8423-4F18-A351-66CA08F49F01}" presName="hierRoot2" presStyleCnt="0">
        <dgm:presLayoutVars>
          <dgm:hierBranch/>
        </dgm:presLayoutVars>
      </dgm:prSet>
      <dgm:spPr/>
    </dgm:pt>
    <dgm:pt modelId="{DC8AE518-A58B-4D50-A00D-A6682F20D5F5}" type="pres">
      <dgm:prSet presAssocID="{95886303-8423-4F18-A351-66CA08F49F01}" presName="rootComposite" presStyleCnt="0"/>
      <dgm:spPr/>
    </dgm:pt>
    <dgm:pt modelId="{09D12D81-F708-464B-9EE2-C3907D7E8A6D}" type="pres">
      <dgm:prSet presAssocID="{95886303-8423-4F18-A351-66CA08F49F01}" presName="rootText" presStyleLbl="node2" presStyleIdx="0" presStyleCnt="2">
        <dgm:presLayoutVars>
          <dgm:chPref val="3"/>
        </dgm:presLayoutVars>
      </dgm:prSet>
      <dgm:spPr/>
      <dgm:t>
        <a:bodyPr/>
        <a:lstStyle/>
        <a:p>
          <a:endParaRPr lang="en-US"/>
        </a:p>
      </dgm:t>
    </dgm:pt>
    <dgm:pt modelId="{249FB922-B461-4EFB-8F34-6B561420510C}" type="pres">
      <dgm:prSet presAssocID="{95886303-8423-4F18-A351-66CA08F49F01}" presName="rootConnector" presStyleLbl="node2" presStyleIdx="0" presStyleCnt="2"/>
      <dgm:spPr/>
      <dgm:t>
        <a:bodyPr/>
        <a:lstStyle/>
        <a:p>
          <a:endParaRPr lang="en-US"/>
        </a:p>
      </dgm:t>
    </dgm:pt>
    <dgm:pt modelId="{8AD5F28D-ACB4-466F-811D-38D79FAFC538}" type="pres">
      <dgm:prSet presAssocID="{95886303-8423-4F18-A351-66CA08F49F01}" presName="hierChild4" presStyleCnt="0"/>
      <dgm:spPr/>
    </dgm:pt>
    <dgm:pt modelId="{5FDFF907-BEDF-4437-8691-3ECA9D3428DA}" type="pres">
      <dgm:prSet presAssocID="{78CE8C89-C675-48AE-8D3C-A23F8DAEA793}" presName="Name35" presStyleLbl="parChTrans1D3" presStyleIdx="0" presStyleCnt="3"/>
      <dgm:spPr/>
      <dgm:t>
        <a:bodyPr/>
        <a:lstStyle/>
        <a:p>
          <a:endParaRPr lang="en-US"/>
        </a:p>
      </dgm:t>
    </dgm:pt>
    <dgm:pt modelId="{8CBB516E-B0FB-45EF-9130-7B7004D0CD82}" type="pres">
      <dgm:prSet presAssocID="{290F7C7F-E2F8-40EB-AEAE-E274834A6072}" presName="hierRoot2" presStyleCnt="0">
        <dgm:presLayoutVars>
          <dgm:hierBranch/>
        </dgm:presLayoutVars>
      </dgm:prSet>
      <dgm:spPr/>
    </dgm:pt>
    <dgm:pt modelId="{6E3B00A5-797E-4170-9B9A-2E0C85F1CCDE}" type="pres">
      <dgm:prSet presAssocID="{290F7C7F-E2F8-40EB-AEAE-E274834A6072}" presName="rootComposite" presStyleCnt="0"/>
      <dgm:spPr/>
    </dgm:pt>
    <dgm:pt modelId="{42E30DB0-A246-48FA-89A7-9802C27791A7}" type="pres">
      <dgm:prSet presAssocID="{290F7C7F-E2F8-40EB-AEAE-E274834A6072}" presName="rootText" presStyleLbl="node3" presStyleIdx="0" presStyleCnt="3">
        <dgm:presLayoutVars>
          <dgm:chPref val="3"/>
        </dgm:presLayoutVars>
      </dgm:prSet>
      <dgm:spPr/>
      <dgm:t>
        <a:bodyPr/>
        <a:lstStyle/>
        <a:p>
          <a:endParaRPr lang="en-US"/>
        </a:p>
      </dgm:t>
    </dgm:pt>
    <dgm:pt modelId="{E7A8DE2A-BE91-4C6C-B9F9-D03069E84880}" type="pres">
      <dgm:prSet presAssocID="{290F7C7F-E2F8-40EB-AEAE-E274834A6072}" presName="rootConnector" presStyleLbl="node3" presStyleIdx="0" presStyleCnt="3"/>
      <dgm:spPr/>
      <dgm:t>
        <a:bodyPr/>
        <a:lstStyle/>
        <a:p>
          <a:endParaRPr lang="en-US"/>
        </a:p>
      </dgm:t>
    </dgm:pt>
    <dgm:pt modelId="{1577A0A5-D9B3-48E6-BC41-328D93ADEC7D}" type="pres">
      <dgm:prSet presAssocID="{290F7C7F-E2F8-40EB-AEAE-E274834A6072}" presName="hierChild4" presStyleCnt="0"/>
      <dgm:spPr/>
    </dgm:pt>
    <dgm:pt modelId="{EF13B0E7-1F6C-413A-A029-C7A969CA3E36}" type="pres">
      <dgm:prSet presAssocID="{366D7F15-0EB1-4143-9EEB-FB86D7A28364}" presName="Name35" presStyleLbl="parChTrans1D4" presStyleIdx="0" presStyleCnt="2"/>
      <dgm:spPr/>
      <dgm:t>
        <a:bodyPr/>
        <a:lstStyle/>
        <a:p>
          <a:endParaRPr lang="en-US"/>
        </a:p>
      </dgm:t>
    </dgm:pt>
    <dgm:pt modelId="{2CD370FB-16A2-4F5F-BD6D-30E9E98119DB}" type="pres">
      <dgm:prSet presAssocID="{76D0C0A9-D446-46DE-91AE-C878312A1061}" presName="hierRoot2" presStyleCnt="0">
        <dgm:presLayoutVars>
          <dgm:hierBranch val="init"/>
        </dgm:presLayoutVars>
      </dgm:prSet>
      <dgm:spPr/>
    </dgm:pt>
    <dgm:pt modelId="{318E0D60-E933-479E-B680-94595F911F40}" type="pres">
      <dgm:prSet presAssocID="{76D0C0A9-D446-46DE-91AE-C878312A1061}" presName="rootComposite" presStyleCnt="0"/>
      <dgm:spPr/>
    </dgm:pt>
    <dgm:pt modelId="{462661FC-D611-4C59-9037-6E863F125507}" type="pres">
      <dgm:prSet presAssocID="{76D0C0A9-D446-46DE-91AE-C878312A1061}" presName="rootText" presStyleLbl="node4" presStyleIdx="0" presStyleCnt="2">
        <dgm:presLayoutVars>
          <dgm:chPref val="3"/>
        </dgm:presLayoutVars>
      </dgm:prSet>
      <dgm:spPr/>
      <dgm:t>
        <a:bodyPr/>
        <a:lstStyle/>
        <a:p>
          <a:endParaRPr lang="en-US"/>
        </a:p>
      </dgm:t>
    </dgm:pt>
    <dgm:pt modelId="{3A853F37-42C1-4542-8C6F-CF9B80127B79}" type="pres">
      <dgm:prSet presAssocID="{76D0C0A9-D446-46DE-91AE-C878312A1061}" presName="rootConnector" presStyleLbl="node4" presStyleIdx="0" presStyleCnt="2"/>
      <dgm:spPr/>
      <dgm:t>
        <a:bodyPr/>
        <a:lstStyle/>
        <a:p>
          <a:endParaRPr lang="en-US"/>
        </a:p>
      </dgm:t>
    </dgm:pt>
    <dgm:pt modelId="{BE24C119-6815-43D5-B488-0A9DE8684402}" type="pres">
      <dgm:prSet presAssocID="{76D0C0A9-D446-46DE-91AE-C878312A1061}" presName="hierChild4" presStyleCnt="0"/>
      <dgm:spPr/>
    </dgm:pt>
    <dgm:pt modelId="{41C1FA76-5069-4FFC-986B-CA9ACED459E6}" type="pres">
      <dgm:prSet presAssocID="{76D0C0A9-D446-46DE-91AE-C878312A1061}" presName="hierChild5" presStyleCnt="0"/>
      <dgm:spPr/>
    </dgm:pt>
    <dgm:pt modelId="{93F57673-0764-4508-B9E2-978C643A8DF0}" type="pres">
      <dgm:prSet presAssocID="{290F7C7F-E2F8-40EB-AEAE-E274834A6072}" presName="hierChild5" presStyleCnt="0"/>
      <dgm:spPr/>
    </dgm:pt>
    <dgm:pt modelId="{959C91E1-1652-4C25-B0B5-9C6743C05BCB}" type="pres">
      <dgm:prSet presAssocID="{F418A903-3EF3-4B03-9F9A-CECB2DAF0EFD}" presName="Name35" presStyleLbl="parChTrans1D3" presStyleIdx="1" presStyleCnt="3"/>
      <dgm:spPr/>
      <dgm:t>
        <a:bodyPr/>
        <a:lstStyle/>
        <a:p>
          <a:endParaRPr lang="en-US"/>
        </a:p>
      </dgm:t>
    </dgm:pt>
    <dgm:pt modelId="{6A24CDD9-AAD8-4FC7-B0CB-2BEAFE4F3C88}" type="pres">
      <dgm:prSet presAssocID="{B8F7F34C-DCF1-42A5-B8A2-EE2E6486C646}" presName="hierRoot2" presStyleCnt="0">
        <dgm:presLayoutVars>
          <dgm:hierBranch/>
        </dgm:presLayoutVars>
      </dgm:prSet>
      <dgm:spPr/>
    </dgm:pt>
    <dgm:pt modelId="{88AA168B-3BB7-4BD5-AF8E-F47C2C46308B}" type="pres">
      <dgm:prSet presAssocID="{B8F7F34C-DCF1-42A5-B8A2-EE2E6486C646}" presName="rootComposite" presStyleCnt="0"/>
      <dgm:spPr/>
    </dgm:pt>
    <dgm:pt modelId="{C6590085-AC44-4BD3-88EA-FAFFECAF535E}" type="pres">
      <dgm:prSet presAssocID="{B8F7F34C-DCF1-42A5-B8A2-EE2E6486C646}" presName="rootText" presStyleLbl="node3" presStyleIdx="1" presStyleCnt="3">
        <dgm:presLayoutVars>
          <dgm:chPref val="3"/>
        </dgm:presLayoutVars>
      </dgm:prSet>
      <dgm:spPr/>
      <dgm:t>
        <a:bodyPr/>
        <a:lstStyle/>
        <a:p>
          <a:endParaRPr lang="en-US"/>
        </a:p>
      </dgm:t>
    </dgm:pt>
    <dgm:pt modelId="{F8719F04-469B-4C9F-931B-F4F137D6668D}" type="pres">
      <dgm:prSet presAssocID="{B8F7F34C-DCF1-42A5-B8A2-EE2E6486C646}" presName="rootConnector" presStyleLbl="node3" presStyleIdx="1" presStyleCnt="3"/>
      <dgm:spPr/>
      <dgm:t>
        <a:bodyPr/>
        <a:lstStyle/>
        <a:p>
          <a:endParaRPr lang="en-US"/>
        </a:p>
      </dgm:t>
    </dgm:pt>
    <dgm:pt modelId="{9AC3B5F7-6DA3-458B-B4BC-0D835D52C96E}" type="pres">
      <dgm:prSet presAssocID="{B8F7F34C-DCF1-42A5-B8A2-EE2E6486C646}" presName="hierChild4" presStyleCnt="0"/>
      <dgm:spPr/>
    </dgm:pt>
    <dgm:pt modelId="{36C0500D-274A-4476-AFB2-3748DC1EC65C}" type="pres">
      <dgm:prSet presAssocID="{9E97B0FF-D58C-4D8F-8DED-2ED21AA42698}" presName="Name35" presStyleLbl="parChTrans1D4" presStyleIdx="1" presStyleCnt="2"/>
      <dgm:spPr/>
      <dgm:t>
        <a:bodyPr/>
        <a:lstStyle/>
        <a:p>
          <a:endParaRPr lang="en-US"/>
        </a:p>
      </dgm:t>
    </dgm:pt>
    <dgm:pt modelId="{E85A0EEE-966C-4642-A859-BE376152F871}" type="pres">
      <dgm:prSet presAssocID="{70AF933B-6739-4FFD-BACD-9F200B7EC740}" presName="hierRoot2" presStyleCnt="0">
        <dgm:presLayoutVars>
          <dgm:hierBranch val="init"/>
        </dgm:presLayoutVars>
      </dgm:prSet>
      <dgm:spPr/>
    </dgm:pt>
    <dgm:pt modelId="{8B060DD8-17C1-42C2-9CD0-874F5EBDC758}" type="pres">
      <dgm:prSet presAssocID="{70AF933B-6739-4FFD-BACD-9F200B7EC740}" presName="rootComposite" presStyleCnt="0"/>
      <dgm:spPr/>
    </dgm:pt>
    <dgm:pt modelId="{70695CC1-2789-4672-8E10-F208B775E196}" type="pres">
      <dgm:prSet presAssocID="{70AF933B-6739-4FFD-BACD-9F200B7EC740}" presName="rootText" presStyleLbl="node4" presStyleIdx="1" presStyleCnt="2">
        <dgm:presLayoutVars>
          <dgm:chPref val="3"/>
        </dgm:presLayoutVars>
      </dgm:prSet>
      <dgm:spPr/>
      <dgm:t>
        <a:bodyPr/>
        <a:lstStyle/>
        <a:p>
          <a:endParaRPr lang="en-US"/>
        </a:p>
      </dgm:t>
    </dgm:pt>
    <dgm:pt modelId="{B86B61E4-4CB7-41C6-AB40-353BA6BF5D3A}" type="pres">
      <dgm:prSet presAssocID="{70AF933B-6739-4FFD-BACD-9F200B7EC740}" presName="rootConnector" presStyleLbl="node4" presStyleIdx="1" presStyleCnt="2"/>
      <dgm:spPr/>
      <dgm:t>
        <a:bodyPr/>
        <a:lstStyle/>
        <a:p>
          <a:endParaRPr lang="en-US"/>
        </a:p>
      </dgm:t>
    </dgm:pt>
    <dgm:pt modelId="{98A6C389-31AC-4B80-AFB6-713766CF992B}" type="pres">
      <dgm:prSet presAssocID="{70AF933B-6739-4FFD-BACD-9F200B7EC740}" presName="hierChild4" presStyleCnt="0"/>
      <dgm:spPr/>
    </dgm:pt>
    <dgm:pt modelId="{7E8F7126-8EDE-4CB9-8F83-AE9FBC9BF3E7}" type="pres">
      <dgm:prSet presAssocID="{70AF933B-6739-4FFD-BACD-9F200B7EC740}" presName="hierChild5" presStyleCnt="0"/>
      <dgm:spPr/>
    </dgm:pt>
    <dgm:pt modelId="{3C72C8C9-5537-4E1D-A00A-BB605923FCA1}" type="pres">
      <dgm:prSet presAssocID="{B8F7F34C-DCF1-42A5-B8A2-EE2E6486C646}" presName="hierChild5" presStyleCnt="0"/>
      <dgm:spPr/>
    </dgm:pt>
    <dgm:pt modelId="{4D077BF0-515B-4324-AB58-8EA902528632}" type="pres">
      <dgm:prSet presAssocID="{95886303-8423-4F18-A351-66CA08F49F01}" presName="hierChild5" presStyleCnt="0"/>
      <dgm:spPr/>
    </dgm:pt>
    <dgm:pt modelId="{A3B1028E-D027-4851-86B1-6937446522AB}" type="pres">
      <dgm:prSet presAssocID="{A298E925-73EB-4BF8-A3E6-1946850D9292}" presName="Name37" presStyleLbl="parChTrans1D2" presStyleIdx="1" presStyleCnt="2"/>
      <dgm:spPr/>
      <dgm:t>
        <a:bodyPr/>
        <a:lstStyle/>
        <a:p>
          <a:endParaRPr lang="en-US"/>
        </a:p>
      </dgm:t>
    </dgm:pt>
    <dgm:pt modelId="{106C51BF-EE49-4805-AB59-E9854A1135D5}" type="pres">
      <dgm:prSet presAssocID="{E88765F0-98DD-4404-8CA4-E5669C72F6AA}" presName="hierRoot2" presStyleCnt="0">
        <dgm:presLayoutVars>
          <dgm:hierBranch/>
        </dgm:presLayoutVars>
      </dgm:prSet>
      <dgm:spPr/>
    </dgm:pt>
    <dgm:pt modelId="{529FBA7C-2F14-41C5-A07A-5DE32E2121D3}" type="pres">
      <dgm:prSet presAssocID="{E88765F0-98DD-4404-8CA4-E5669C72F6AA}" presName="rootComposite" presStyleCnt="0"/>
      <dgm:spPr/>
    </dgm:pt>
    <dgm:pt modelId="{FF811D40-1E38-4A4B-8817-A438BD16C0E2}" type="pres">
      <dgm:prSet presAssocID="{E88765F0-98DD-4404-8CA4-E5669C72F6AA}" presName="rootText" presStyleLbl="node2" presStyleIdx="1" presStyleCnt="2">
        <dgm:presLayoutVars>
          <dgm:chPref val="3"/>
        </dgm:presLayoutVars>
      </dgm:prSet>
      <dgm:spPr/>
      <dgm:t>
        <a:bodyPr/>
        <a:lstStyle/>
        <a:p>
          <a:endParaRPr lang="en-US"/>
        </a:p>
      </dgm:t>
    </dgm:pt>
    <dgm:pt modelId="{97386B42-1E65-4B11-AA6A-F2F63A99EE92}" type="pres">
      <dgm:prSet presAssocID="{E88765F0-98DD-4404-8CA4-E5669C72F6AA}" presName="rootConnector" presStyleLbl="node2" presStyleIdx="1" presStyleCnt="2"/>
      <dgm:spPr/>
      <dgm:t>
        <a:bodyPr/>
        <a:lstStyle/>
        <a:p>
          <a:endParaRPr lang="en-US"/>
        </a:p>
      </dgm:t>
    </dgm:pt>
    <dgm:pt modelId="{E071D0EB-E8F2-43E7-BE3D-2EA4FC1F7164}" type="pres">
      <dgm:prSet presAssocID="{E88765F0-98DD-4404-8CA4-E5669C72F6AA}" presName="hierChild4" presStyleCnt="0"/>
      <dgm:spPr/>
    </dgm:pt>
    <dgm:pt modelId="{AFD0A0C0-368B-43C3-80BB-9CB18E6B09C4}" type="pres">
      <dgm:prSet presAssocID="{9E2053D9-DFAD-4DAB-8733-668243AEB5F5}" presName="Name35" presStyleLbl="parChTrans1D3" presStyleIdx="2" presStyleCnt="3"/>
      <dgm:spPr/>
      <dgm:t>
        <a:bodyPr/>
        <a:lstStyle/>
        <a:p>
          <a:endParaRPr lang="en-US"/>
        </a:p>
      </dgm:t>
    </dgm:pt>
    <dgm:pt modelId="{32ADDB8F-1187-4579-A6BD-0BA50FC308B4}" type="pres">
      <dgm:prSet presAssocID="{889D83D5-81BE-4237-9DCB-A7C89742EE6C}" presName="hierRoot2" presStyleCnt="0">
        <dgm:presLayoutVars>
          <dgm:hierBranch val="init"/>
        </dgm:presLayoutVars>
      </dgm:prSet>
      <dgm:spPr/>
    </dgm:pt>
    <dgm:pt modelId="{69E7C9E2-1A0D-42C5-B9A7-152FB049626F}" type="pres">
      <dgm:prSet presAssocID="{889D83D5-81BE-4237-9DCB-A7C89742EE6C}" presName="rootComposite" presStyleCnt="0"/>
      <dgm:spPr/>
    </dgm:pt>
    <dgm:pt modelId="{5E305A0D-7D07-4D5D-AF7F-52965D124C3F}" type="pres">
      <dgm:prSet presAssocID="{889D83D5-81BE-4237-9DCB-A7C89742EE6C}" presName="rootText" presStyleLbl="node3" presStyleIdx="2" presStyleCnt="3" custLinFactNeighborX="-157" custLinFactNeighborY="1317">
        <dgm:presLayoutVars>
          <dgm:chPref val="3"/>
        </dgm:presLayoutVars>
      </dgm:prSet>
      <dgm:spPr/>
      <dgm:t>
        <a:bodyPr/>
        <a:lstStyle/>
        <a:p>
          <a:endParaRPr lang="en-US"/>
        </a:p>
      </dgm:t>
    </dgm:pt>
    <dgm:pt modelId="{F53BF2EA-8D68-4805-8E19-DCC866885E3C}" type="pres">
      <dgm:prSet presAssocID="{889D83D5-81BE-4237-9DCB-A7C89742EE6C}" presName="rootConnector" presStyleLbl="node3" presStyleIdx="2" presStyleCnt="3"/>
      <dgm:spPr/>
      <dgm:t>
        <a:bodyPr/>
        <a:lstStyle/>
        <a:p>
          <a:endParaRPr lang="en-US"/>
        </a:p>
      </dgm:t>
    </dgm:pt>
    <dgm:pt modelId="{0D728846-20B4-4D77-A095-5290C584E02E}" type="pres">
      <dgm:prSet presAssocID="{889D83D5-81BE-4237-9DCB-A7C89742EE6C}" presName="hierChild4" presStyleCnt="0"/>
      <dgm:spPr/>
    </dgm:pt>
    <dgm:pt modelId="{79BA7A9D-6D09-4C7D-ADC4-319733505567}" type="pres">
      <dgm:prSet presAssocID="{889D83D5-81BE-4237-9DCB-A7C89742EE6C}" presName="hierChild5" presStyleCnt="0"/>
      <dgm:spPr/>
    </dgm:pt>
    <dgm:pt modelId="{ED129341-B829-47F3-A795-1E0CD8318BDC}" type="pres">
      <dgm:prSet presAssocID="{E88765F0-98DD-4404-8CA4-E5669C72F6AA}" presName="hierChild5" presStyleCnt="0"/>
      <dgm:spPr/>
    </dgm:pt>
    <dgm:pt modelId="{F50AF036-817F-40CD-A6D4-F5811ABB2097}" type="pres">
      <dgm:prSet presAssocID="{E91299DC-2AE5-4B97-BAF8-D9C6ACABE41D}" presName="hierChild3" presStyleCnt="0"/>
      <dgm:spPr/>
    </dgm:pt>
  </dgm:ptLst>
  <dgm:cxnLst>
    <dgm:cxn modelId="{835E4DF0-CF98-47A9-B58D-3D6DE6DEB6CC}" type="presOf" srcId="{B8F7F34C-DCF1-42A5-B8A2-EE2E6486C646}" destId="{F8719F04-469B-4C9F-931B-F4F137D6668D}" srcOrd="1" destOrd="0" presId="urn:microsoft.com/office/officeart/2005/8/layout/orgChart1"/>
    <dgm:cxn modelId="{EAD5ABE9-874E-4CF1-B8E6-290227621DB1}" srcId="{290F7C7F-E2F8-40EB-AEAE-E274834A6072}" destId="{76D0C0A9-D446-46DE-91AE-C878312A1061}" srcOrd="0" destOrd="0" parTransId="{366D7F15-0EB1-4143-9EEB-FB86D7A28364}" sibTransId="{AC697860-C1B6-498E-BCDA-2F43A9802078}"/>
    <dgm:cxn modelId="{66FA928B-098A-436B-ADF2-06CC23CDED78}" type="presOf" srcId="{366D7F15-0EB1-4143-9EEB-FB86D7A28364}" destId="{EF13B0E7-1F6C-413A-A029-C7A969CA3E36}" srcOrd="0" destOrd="0" presId="urn:microsoft.com/office/officeart/2005/8/layout/orgChart1"/>
    <dgm:cxn modelId="{10BB4612-699B-4E35-B878-E8EFF5D8A398}" type="presOf" srcId="{889D83D5-81BE-4237-9DCB-A7C89742EE6C}" destId="{5E305A0D-7D07-4D5D-AF7F-52965D124C3F}" srcOrd="0" destOrd="0" presId="urn:microsoft.com/office/officeart/2005/8/layout/orgChart1"/>
    <dgm:cxn modelId="{854DC475-C186-43B5-8203-CCBDAC22015A}" srcId="{E88765F0-98DD-4404-8CA4-E5669C72F6AA}" destId="{889D83D5-81BE-4237-9DCB-A7C89742EE6C}" srcOrd="0" destOrd="0" parTransId="{9E2053D9-DFAD-4DAB-8733-668243AEB5F5}" sibTransId="{0C0020B6-E23F-400C-8E42-16D0CECF0ED4}"/>
    <dgm:cxn modelId="{83D858BD-570C-4F7F-BE84-FF1E9E6518C5}" type="presOf" srcId="{A88EF4D2-C878-46CE-8D89-DC53EAB53A2E}" destId="{D6D4EBFC-7B88-48D1-A608-E52478F1E784}" srcOrd="0" destOrd="0" presId="urn:microsoft.com/office/officeart/2005/8/layout/orgChart1"/>
    <dgm:cxn modelId="{D70BB667-3F65-4A25-B52C-359B3AF6E43C}" type="presOf" srcId="{B8F7F34C-DCF1-42A5-B8A2-EE2E6486C646}" destId="{C6590085-AC44-4BD3-88EA-FAFFECAF535E}" srcOrd="0" destOrd="0" presId="urn:microsoft.com/office/officeart/2005/8/layout/orgChart1"/>
    <dgm:cxn modelId="{096C9F3D-EAE1-4543-9B5D-2071390626BD}" type="presOf" srcId="{95886303-8423-4F18-A351-66CA08F49F01}" destId="{09D12D81-F708-464B-9EE2-C3907D7E8A6D}" srcOrd="0" destOrd="0" presId="urn:microsoft.com/office/officeart/2005/8/layout/orgChart1"/>
    <dgm:cxn modelId="{7820247A-AA76-4154-A4B4-F5B2F03D5B68}" srcId="{B8F7F34C-DCF1-42A5-B8A2-EE2E6486C646}" destId="{70AF933B-6739-4FFD-BACD-9F200B7EC740}" srcOrd="0" destOrd="0" parTransId="{9E97B0FF-D58C-4D8F-8DED-2ED21AA42698}" sibTransId="{89DDFC12-2CE0-47BF-91E6-0DE523B0FFF8}"/>
    <dgm:cxn modelId="{C246716E-DD9C-4D33-AE90-9970BF349A13}" type="presOf" srcId="{889D83D5-81BE-4237-9DCB-A7C89742EE6C}" destId="{F53BF2EA-8D68-4805-8E19-DCC866885E3C}" srcOrd="1" destOrd="0" presId="urn:microsoft.com/office/officeart/2005/8/layout/orgChart1"/>
    <dgm:cxn modelId="{A320E769-BA55-4E6B-8E04-B47F867BD58C}" type="presOf" srcId="{F418A903-3EF3-4B03-9F9A-CECB2DAF0EFD}" destId="{959C91E1-1652-4C25-B0B5-9C6743C05BCB}" srcOrd="0" destOrd="0" presId="urn:microsoft.com/office/officeart/2005/8/layout/orgChart1"/>
    <dgm:cxn modelId="{234E596D-A53A-4057-AA80-6D86FE311336}" srcId="{E91299DC-2AE5-4B97-BAF8-D9C6ACABE41D}" destId="{E88765F0-98DD-4404-8CA4-E5669C72F6AA}" srcOrd="1" destOrd="0" parTransId="{A298E925-73EB-4BF8-A3E6-1946850D9292}" sibTransId="{8DD7E27D-70B9-49A2-82E0-C7362A48A951}"/>
    <dgm:cxn modelId="{0EAB60C6-0E1F-47F1-8F8C-5E196E855542}" srcId="{E91299DC-2AE5-4B97-BAF8-D9C6ACABE41D}" destId="{95886303-8423-4F18-A351-66CA08F49F01}" srcOrd="0" destOrd="0" parTransId="{7D621755-81DF-428A-90BB-886EDAB6A0E9}" sibTransId="{4DD9BFF8-AD33-432C-8B26-DA8042E2BF76}"/>
    <dgm:cxn modelId="{1581DE65-E277-4F8B-9D2D-63E3B4D57B62}" type="presOf" srcId="{9E97B0FF-D58C-4D8F-8DED-2ED21AA42698}" destId="{36C0500D-274A-4476-AFB2-3748DC1EC65C}" srcOrd="0" destOrd="0" presId="urn:microsoft.com/office/officeart/2005/8/layout/orgChart1"/>
    <dgm:cxn modelId="{251CDDCA-D31B-44B5-83F3-641DECC2C41A}" type="presOf" srcId="{95886303-8423-4F18-A351-66CA08F49F01}" destId="{249FB922-B461-4EFB-8F34-6B561420510C}" srcOrd="1" destOrd="0" presId="urn:microsoft.com/office/officeart/2005/8/layout/orgChart1"/>
    <dgm:cxn modelId="{4CE058C1-39A5-4EC9-84CC-DCA052B85F29}" type="presOf" srcId="{7D621755-81DF-428A-90BB-886EDAB6A0E9}" destId="{30652F3B-3EF5-4302-BB8C-E48F67857A46}" srcOrd="0" destOrd="0" presId="urn:microsoft.com/office/officeart/2005/8/layout/orgChart1"/>
    <dgm:cxn modelId="{0F2B4CA8-E98A-4092-BFAA-176C8CFF81BE}" type="presOf" srcId="{78CE8C89-C675-48AE-8D3C-A23F8DAEA793}" destId="{5FDFF907-BEDF-4437-8691-3ECA9D3428DA}" srcOrd="0" destOrd="0" presId="urn:microsoft.com/office/officeart/2005/8/layout/orgChart1"/>
    <dgm:cxn modelId="{066E3DAD-AC06-4F1B-9420-54D32F4B39CE}" type="presOf" srcId="{70AF933B-6739-4FFD-BACD-9F200B7EC740}" destId="{70695CC1-2789-4672-8E10-F208B775E196}" srcOrd="0" destOrd="0" presId="urn:microsoft.com/office/officeart/2005/8/layout/orgChart1"/>
    <dgm:cxn modelId="{8D04CEB9-6E57-4434-B1D2-32251388AA6A}" type="presOf" srcId="{70AF933B-6739-4FFD-BACD-9F200B7EC740}" destId="{B86B61E4-4CB7-41C6-AB40-353BA6BF5D3A}" srcOrd="1" destOrd="0" presId="urn:microsoft.com/office/officeart/2005/8/layout/orgChart1"/>
    <dgm:cxn modelId="{FBB5F225-252F-4B7D-A149-28F1D230A89D}" type="presOf" srcId="{76D0C0A9-D446-46DE-91AE-C878312A1061}" destId="{462661FC-D611-4C59-9037-6E863F125507}" srcOrd="0" destOrd="0" presId="urn:microsoft.com/office/officeart/2005/8/layout/orgChart1"/>
    <dgm:cxn modelId="{861993A8-EAAD-41AF-B889-01BF0BE30CCA}" type="presOf" srcId="{E88765F0-98DD-4404-8CA4-E5669C72F6AA}" destId="{97386B42-1E65-4B11-AA6A-F2F63A99EE92}" srcOrd="1" destOrd="0" presId="urn:microsoft.com/office/officeart/2005/8/layout/orgChart1"/>
    <dgm:cxn modelId="{907E83B2-2F6A-4E44-B90C-D6AE048FF276}" type="presOf" srcId="{E91299DC-2AE5-4B97-BAF8-D9C6ACABE41D}" destId="{4EFA630A-650E-454F-88F6-6745A9DCEAFD}" srcOrd="1" destOrd="0" presId="urn:microsoft.com/office/officeart/2005/8/layout/orgChart1"/>
    <dgm:cxn modelId="{201F436D-76E3-4B17-B6D7-A0B50BAFFCDB}" type="presOf" srcId="{290F7C7F-E2F8-40EB-AEAE-E274834A6072}" destId="{42E30DB0-A246-48FA-89A7-9802C27791A7}" srcOrd="0" destOrd="0" presId="urn:microsoft.com/office/officeart/2005/8/layout/orgChart1"/>
    <dgm:cxn modelId="{A9A64EC9-6762-45FA-BD8F-6972C1682170}" type="presOf" srcId="{E88765F0-98DD-4404-8CA4-E5669C72F6AA}" destId="{FF811D40-1E38-4A4B-8817-A438BD16C0E2}" srcOrd="0" destOrd="0" presId="urn:microsoft.com/office/officeart/2005/8/layout/orgChart1"/>
    <dgm:cxn modelId="{FA7D057D-577E-404D-A116-43DDC8AB7692}" type="presOf" srcId="{A298E925-73EB-4BF8-A3E6-1946850D9292}" destId="{A3B1028E-D027-4851-86B1-6937446522AB}" srcOrd="0" destOrd="0" presId="urn:microsoft.com/office/officeart/2005/8/layout/orgChart1"/>
    <dgm:cxn modelId="{B6D72F68-7C54-46A0-BD29-0C6E9A19A59F}" type="presOf" srcId="{9E2053D9-DFAD-4DAB-8733-668243AEB5F5}" destId="{AFD0A0C0-368B-43C3-80BB-9CB18E6B09C4}" srcOrd="0" destOrd="0" presId="urn:microsoft.com/office/officeart/2005/8/layout/orgChart1"/>
    <dgm:cxn modelId="{D51744FB-C86E-444C-8146-094B23279538}" type="presOf" srcId="{76D0C0A9-D446-46DE-91AE-C878312A1061}" destId="{3A853F37-42C1-4542-8C6F-CF9B80127B79}" srcOrd="1" destOrd="0" presId="urn:microsoft.com/office/officeart/2005/8/layout/orgChart1"/>
    <dgm:cxn modelId="{FED187C3-2610-4415-A798-57DAFE082B8B}" type="presOf" srcId="{290F7C7F-E2F8-40EB-AEAE-E274834A6072}" destId="{E7A8DE2A-BE91-4C6C-B9F9-D03069E84880}" srcOrd="1" destOrd="0" presId="urn:microsoft.com/office/officeart/2005/8/layout/orgChart1"/>
    <dgm:cxn modelId="{D0E47970-B105-4F80-BD00-B94B249A3B95}" srcId="{A88EF4D2-C878-46CE-8D89-DC53EAB53A2E}" destId="{E91299DC-2AE5-4B97-BAF8-D9C6ACABE41D}" srcOrd="0" destOrd="0" parTransId="{AA596CE2-7586-41B5-9DFA-33696E9635BB}" sibTransId="{3FE5FEB5-6A26-42AD-8F0B-B4A625F394C7}"/>
    <dgm:cxn modelId="{77DDA983-7EA9-46A3-A86C-45EC732CA49D}" srcId="{95886303-8423-4F18-A351-66CA08F49F01}" destId="{B8F7F34C-DCF1-42A5-B8A2-EE2E6486C646}" srcOrd="1" destOrd="0" parTransId="{F418A903-3EF3-4B03-9F9A-CECB2DAF0EFD}" sibTransId="{3CEFB59F-33B6-4E16-B96C-8683FDB35529}"/>
    <dgm:cxn modelId="{348615E8-8AA3-436A-9654-A420BB8AB972}" srcId="{95886303-8423-4F18-A351-66CA08F49F01}" destId="{290F7C7F-E2F8-40EB-AEAE-E274834A6072}" srcOrd="0" destOrd="0" parTransId="{78CE8C89-C675-48AE-8D3C-A23F8DAEA793}" sibTransId="{42323694-22C9-4C62-8A1C-5BAABE078EC4}"/>
    <dgm:cxn modelId="{12E37236-C0DE-4EA4-A9B4-E93B61FCD197}" type="presOf" srcId="{E91299DC-2AE5-4B97-BAF8-D9C6ACABE41D}" destId="{9C3EB5BB-021D-40D0-B72C-06A6B9A21265}" srcOrd="0" destOrd="0" presId="urn:microsoft.com/office/officeart/2005/8/layout/orgChart1"/>
    <dgm:cxn modelId="{0C95669D-BFA3-46DE-8812-959EA4E05D5E}" type="presParOf" srcId="{D6D4EBFC-7B88-48D1-A608-E52478F1E784}" destId="{245BCBD2-560D-4D66-BA0B-15B9C540C005}" srcOrd="0" destOrd="0" presId="urn:microsoft.com/office/officeart/2005/8/layout/orgChart1"/>
    <dgm:cxn modelId="{33096507-B2B3-494A-BCFD-5B09F184E1C8}" type="presParOf" srcId="{245BCBD2-560D-4D66-BA0B-15B9C540C005}" destId="{9989B822-9096-4E9C-971E-9E2BDBB4F999}" srcOrd="0" destOrd="0" presId="urn:microsoft.com/office/officeart/2005/8/layout/orgChart1"/>
    <dgm:cxn modelId="{62CE3A32-AC31-4375-85EA-8264F274513F}" type="presParOf" srcId="{9989B822-9096-4E9C-971E-9E2BDBB4F999}" destId="{9C3EB5BB-021D-40D0-B72C-06A6B9A21265}" srcOrd="0" destOrd="0" presId="urn:microsoft.com/office/officeart/2005/8/layout/orgChart1"/>
    <dgm:cxn modelId="{03C0B68C-7939-4432-AB2E-B5C102FF2E26}" type="presParOf" srcId="{9989B822-9096-4E9C-971E-9E2BDBB4F999}" destId="{4EFA630A-650E-454F-88F6-6745A9DCEAFD}" srcOrd="1" destOrd="0" presId="urn:microsoft.com/office/officeart/2005/8/layout/orgChart1"/>
    <dgm:cxn modelId="{4A1866F7-9A63-4D4F-8D66-2AD17BB16977}" type="presParOf" srcId="{245BCBD2-560D-4D66-BA0B-15B9C540C005}" destId="{F77670BD-18C4-4466-ADDD-AE8089CEC800}" srcOrd="1" destOrd="0" presId="urn:microsoft.com/office/officeart/2005/8/layout/orgChart1"/>
    <dgm:cxn modelId="{5B6E55AF-D791-4507-B355-99BC006D076B}" type="presParOf" srcId="{F77670BD-18C4-4466-ADDD-AE8089CEC800}" destId="{30652F3B-3EF5-4302-BB8C-E48F67857A46}" srcOrd="0" destOrd="0" presId="urn:microsoft.com/office/officeart/2005/8/layout/orgChart1"/>
    <dgm:cxn modelId="{84AE5668-DBE9-4DCB-AEED-8B8A65303C9B}" type="presParOf" srcId="{F77670BD-18C4-4466-ADDD-AE8089CEC800}" destId="{E48DD228-8E25-43A3-8470-F416F748BD25}" srcOrd="1" destOrd="0" presId="urn:microsoft.com/office/officeart/2005/8/layout/orgChart1"/>
    <dgm:cxn modelId="{54F08B9D-0572-430F-9591-D10A858AB8D5}" type="presParOf" srcId="{E48DD228-8E25-43A3-8470-F416F748BD25}" destId="{DC8AE518-A58B-4D50-A00D-A6682F20D5F5}" srcOrd="0" destOrd="0" presId="urn:microsoft.com/office/officeart/2005/8/layout/orgChart1"/>
    <dgm:cxn modelId="{EFB071B2-9F81-47A2-B88C-7ED310195853}" type="presParOf" srcId="{DC8AE518-A58B-4D50-A00D-A6682F20D5F5}" destId="{09D12D81-F708-464B-9EE2-C3907D7E8A6D}" srcOrd="0" destOrd="0" presId="urn:microsoft.com/office/officeart/2005/8/layout/orgChart1"/>
    <dgm:cxn modelId="{FC2F9364-D2FE-4B1A-9BD2-41A0937C2A43}" type="presParOf" srcId="{DC8AE518-A58B-4D50-A00D-A6682F20D5F5}" destId="{249FB922-B461-4EFB-8F34-6B561420510C}" srcOrd="1" destOrd="0" presId="urn:microsoft.com/office/officeart/2005/8/layout/orgChart1"/>
    <dgm:cxn modelId="{7C212758-D2CF-4A49-9218-F6CBA1154CA4}" type="presParOf" srcId="{E48DD228-8E25-43A3-8470-F416F748BD25}" destId="{8AD5F28D-ACB4-466F-811D-38D79FAFC538}" srcOrd="1" destOrd="0" presId="urn:microsoft.com/office/officeart/2005/8/layout/orgChart1"/>
    <dgm:cxn modelId="{D93BC217-0B92-4DFC-AB9E-F2836E8CD77A}" type="presParOf" srcId="{8AD5F28D-ACB4-466F-811D-38D79FAFC538}" destId="{5FDFF907-BEDF-4437-8691-3ECA9D3428DA}" srcOrd="0" destOrd="0" presId="urn:microsoft.com/office/officeart/2005/8/layout/orgChart1"/>
    <dgm:cxn modelId="{7DB11970-E376-461A-9248-0D5473A6B59A}" type="presParOf" srcId="{8AD5F28D-ACB4-466F-811D-38D79FAFC538}" destId="{8CBB516E-B0FB-45EF-9130-7B7004D0CD82}" srcOrd="1" destOrd="0" presId="urn:microsoft.com/office/officeart/2005/8/layout/orgChart1"/>
    <dgm:cxn modelId="{738D647D-2040-4784-A71D-065B389A60E0}" type="presParOf" srcId="{8CBB516E-B0FB-45EF-9130-7B7004D0CD82}" destId="{6E3B00A5-797E-4170-9B9A-2E0C85F1CCDE}" srcOrd="0" destOrd="0" presId="urn:microsoft.com/office/officeart/2005/8/layout/orgChart1"/>
    <dgm:cxn modelId="{5564DB29-1360-4348-BCD0-7A7598C06D57}" type="presParOf" srcId="{6E3B00A5-797E-4170-9B9A-2E0C85F1CCDE}" destId="{42E30DB0-A246-48FA-89A7-9802C27791A7}" srcOrd="0" destOrd="0" presId="urn:microsoft.com/office/officeart/2005/8/layout/orgChart1"/>
    <dgm:cxn modelId="{471CAED4-9E9E-4C89-B2F2-7DF81DCDC8FA}" type="presParOf" srcId="{6E3B00A5-797E-4170-9B9A-2E0C85F1CCDE}" destId="{E7A8DE2A-BE91-4C6C-B9F9-D03069E84880}" srcOrd="1" destOrd="0" presId="urn:microsoft.com/office/officeart/2005/8/layout/orgChart1"/>
    <dgm:cxn modelId="{F7B57BC8-C680-4A60-8D2B-7B0EFF8BB466}" type="presParOf" srcId="{8CBB516E-B0FB-45EF-9130-7B7004D0CD82}" destId="{1577A0A5-D9B3-48E6-BC41-328D93ADEC7D}" srcOrd="1" destOrd="0" presId="urn:microsoft.com/office/officeart/2005/8/layout/orgChart1"/>
    <dgm:cxn modelId="{21B4A7E2-8624-4D26-B2D9-E35B132ECB64}" type="presParOf" srcId="{1577A0A5-D9B3-48E6-BC41-328D93ADEC7D}" destId="{EF13B0E7-1F6C-413A-A029-C7A969CA3E36}" srcOrd="0" destOrd="0" presId="urn:microsoft.com/office/officeart/2005/8/layout/orgChart1"/>
    <dgm:cxn modelId="{56C3BA2F-221E-4314-A6A4-D542211514E4}" type="presParOf" srcId="{1577A0A5-D9B3-48E6-BC41-328D93ADEC7D}" destId="{2CD370FB-16A2-4F5F-BD6D-30E9E98119DB}" srcOrd="1" destOrd="0" presId="urn:microsoft.com/office/officeart/2005/8/layout/orgChart1"/>
    <dgm:cxn modelId="{42605A32-735C-40D1-9263-C9853444E773}" type="presParOf" srcId="{2CD370FB-16A2-4F5F-BD6D-30E9E98119DB}" destId="{318E0D60-E933-479E-B680-94595F911F40}" srcOrd="0" destOrd="0" presId="urn:microsoft.com/office/officeart/2005/8/layout/orgChart1"/>
    <dgm:cxn modelId="{D3B8297A-FE7A-40C6-A59E-882A8E011B55}" type="presParOf" srcId="{318E0D60-E933-479E-B680-94595F911F40}" destId="{462661FC-D611-4C59-9037-6E863F125507}" srcOrd="0" destOrd="0" presId="urn:microsoft.com/office/officeart/2005/8/layout/orgChart1"/>
    <dgm:cxn modelId="{DE569151-038A-41D5-9EDB-C914E06DBBEE}" type="presParOf" srcId="{318E0D60-E933-479E-B680-94595F911F40}" destId="{3A853F37-42C1-4542-8C6F-CF9B80127B79}" srcOrd="1" destOrd="0" presId="urn:microsoft.com/office/officeart/2005/8/layout/orgChart1"/>
    <dgm:cxn modelId="{7A729BB3-EBF7-4A35-A949-DC66A57CE0A7}" type="presParOf" srcId="{2CD370FB-16A2-4F5F-BD6D-30E9E98119DB}" destId="{BE24C119-6815-43D5-B488-0A9DE8684402}" srcOrd="1" destOrd="0" presId="urn:microsoft.com/office/officeart/2005/8/layout/orgChart1"/>
    <dgm:cxn modelId="{A4136744-D5FC-4E03-8FA9-B58B08D5A1D2}" type="presParOf" srcId="{2CD370FB-16A2-4F5F-BD6D-30E9E98119DB}" destId="{41C1FA76-5069-4FFC-986B-CA9ACED459E6}" srcOrd="2" destOrd="0" presId="urn:microsoft.com/office/officeart/2005/8/layout/orgChart1"/>
    <dgm:cxn modelId="{DFF51725-6026-45A3-81B0-F2E74611C62C}" type="presParOf" srcId="{8CBB516E-B0FB-45EF-9130-7B7004D0CD82}" destId="{93F57673-0764-4508-B9E2-978C643A8DF0}" srcOrd="2" destOrd="0" presId="urn:microsoft.com/office/officeart/2005/8/layout/orgChart1"/>
    <dgm:cxn modelId="{EAA4E061-2D3E-4E61-ADCD-308CFD928737}" type="presParOf" srcId="{8AD5F28D-ACB4-466F-811D-38D79FAFC538}" destId="{959C91E1-1652-4C25-B0B5-9C6743C05BCB}" srcOrd="2" destOrd="0" presId="urn:microsoft.com/office/officeart/2005/8/layout/orgChart1"/>
    <dgm:cxn modelId="{2F9699D9-3CE6-485F-BD42-DF09DD62684F}" type="presParOf" srcId="{8AD5F28D-ACB4-466F-811D-38D79FAFC538}" destId="{6A24CDD9-AAD8-4FC7-B0CB-2BEAFE4F3C88}" srcOrd="3" destOrd="0" presId="urn:microsoft.com/office/officeart/2005/8/layout/orgChart1"/>
    <dgm:cxn modelId="{E3EAC095-DFCA-4A78-8B36-397BE7418046}" type="presParOf" srcId="{6A24CDD9-AAD8-4FC7-B0CB-2BEAFE4F3C88}" destId="{88AA168B-3BB7-4BD5-AF8E-F47C2C46308B}" srcOrd="0" destOrd="0" presId="urn:microsoft.com/office/officeart/2005/8/layout/orgChart1"/>
    <dgm:cxn modelId="{1B3F2171-BCE0-4325-B158-CECFF4C1B02C}" type="presParOf" srcId="{88AA168B-3BB7-4BD5-AF8E-F47C2C46308B}" destId="{C6590085-AC44-4BD3-88EA-FAFFECAF535E}" srcOrd="0" destOrd="0" presId="urn:microsoft.com/office/officeart/2005/8/layout/orgChart1"/>
    <dgm:cxn modelId="{75ED9696-30D5-44AC-BEE0-90CAB3D1C85F}" type="presParOf" srcId="{88AA168B-3BB7-4BD5-AF8E-F47C2C46308B}" destId="{F8719F04-469B-4C9F-931B-F4F137D6668D}" srcOrd="1" destOrd="0" presId="urn:microsoft.com/office/officeart/2005/8/layout/orgChart1"/>
    <dgm:cxn modelId="{550CC06D-C9E4-416E-81E8-4A224EDD6A0B}" type="presParOf" srcId="{6A24CDD9-AAD8-4FC7-B0CB-2BEAFE4F3C88}" destId="{9AC3B5F7-6DA3-458B-B4BC-0D835D52C96E}" srcOrd="1" destOrd="0" presId="urn:microsoft.com/office/officeart/2005/8/layout/orgChart1"/>
    <dgm:cxn modelId="{7A8A7F2D-8081-44EE-B545-0C46D2B3C199}" type="presParOf" srcId="{9AC3B5F7-6DA3-458B-B4BC-0D835D52C96E}" destId="{36C0500D-274A-4476-AFB2-3748DC1EC65C}" srcOrd="0" destOrd="0" presId="urn:microsoft.com/office/officeart/2005/8/layout/orgChart1"/>
    <dgm:cxn modelId="{B046438E-A47C-40B8-9CCA-33667FC4A92E}" type="presParOf" srcId="{9AC3B5F7-6DA3-458B-B4BC-0D835D52C96E}" destId="{E85A0EEE-966C-4642-A859-BE376152F871}" srcOrd="1" destOrd="0" presId="urn:microsoft.com/office/officeart/2005/8/layout/orgChart1"/>
    <dgm:cxn modelId="{71C8D687-E556-467E-8FC6-8F1351FA9436}" type="presParOf" srcId="{E85A0EEE-966C-4642-A859-BE376152F871}" destId="{8B060DD8-17C1-42C2-9CD0-874F5EBDC758}" srcOrd="0" destOrd="0" presId="urn:microsoft.com/office/officeart/2005/8/layout/orgChart1"/>
    <dgm:cxn modelId="{F4820D23-8C11-4622-B22E-40995FB9DC18}" type="presParOf" srcId="{8B060DD8-17C1-42C2-9CD0-874F5EBDC758}" destId="{70695CC1-2789-4672-8E10-F208B775E196}" srcOrd="0" destOrd="0" presId="urn:microsoft.com/office/officeart/2005/8/layout/orgChart1"/>
    <dgm:cxn modelId="{7065584C-E5A8-4919-8F1A-77BC6D8A32B9}" type="presParOf" srcId="{8B060DD8-17C1-42C2-9CD0-874F5EBDC758}" destId="{B86B61E4-4CB7-41C6-AB40-353BA6BF5D3A}" srcOrd="1" destOrd="0" presId="urn:microsoft.com/office/officeart/2005/8/layout/orgChart1"/>
    <dgm:cxn modelId="{DB2C0666-549A-4129-96E6-52A8DCFA8FAE}" type="presParOf" srcId="{E85A0EEE-966C-4642-A859-BE376152F871}" destId="{98A6C389-31AC-4B80-AFB6-713766CF992B}" srcOrd="1" destOrd="0" presId="urn:microsoft.com/office/officeart/2005/8/layout/orgChart1"/>
    <dgm:cxn modelId="{CB645697-BD0D-4BBA-A431-DFB2F1FC7539}" type="presParOf" srcId="{E85A0EEE-966C-4642-A859-BE376152F871}" destId="{7E8F7126-8EDE-4CB9-8F83-AE9FBC9BF3E7}" srcOrd="2" destOrd="0" presId="urn:microsoft.com/office/officeart/2005/8/layout/orgChart1"/>
    <dgm:cxn modelId="{C32CC2DB-2773-4102-985A-163D17A0253C}" type="presParOf" srcId="{6A24CDD9-AAD8-4FC7-B0CB-2BEAFE4F3C88}" destId="{3C72C8C9-5537-4E1D-A00A-BB605923FCA1}" srcOrd="2" destOrd="0" presId="urn:microsoft.com/office/officeart/2005/8/layout/orgChart1"/>
    <dgm:cxn modelId="{3909DBCC-58BA-4BB1-9FF2-0646B787AE28}" type="presParOf" srcId="{E48DD228-8E25-43A3-8470-F416F748BD25}" destId="{4D077BF0-515B-4324-AB58-8EA902528632}" srcOrd="2" destOrd="0" presId="urn:microsoft.com/office/officeart/2005/8/layout/orgChart1"/>
    <dgm:cxn modelId="{52096D37-9A94-471F-AB2F-D07F2124EBED}" type="presParOf" srcId="{F77670BD-18C4-4466-ADDD-AE8089CEC800}" destId="{A3B1028E-D027-4851-86B1-6937446522AB}" srcOrd="2" destOrd="0" presId="urn:microsoft.com/office/officeart/2005/8/layout/orgChart1"/>
    <dgm:cxn modelId="{33768BEC-9AF3-4FE7-AECE-DE7304A4F5CA}" type="presParOf" srcId="{F77670BD-18C4-4466-ADDD-AE8089CEC800}" destId="{106C51BF-EE49-4805-AB59-E9854A1135D5}" srcOrd="3" destOrd="0" presId="urn:microsoft.com/office/officeart/2005/8/layout/orgChart1"/>
    <dgm:cxn modelId="{7E54FD28-CF37-4B17-BF1D-F3CC5ECFE31D}" type="presParOf" srcId="{106C51BF-EE49-4805-AB59-E9854A1135D5}" destId="{529FBA7C-2F14-41C5-A07A-5DE32E2121D3}" srcOrd="0" destOrd="0" presId="urn:microsoft.com/office/officeart/2005/8/layout/orgChart1"/>
    <dgm:cxn modelId="{5B1718D6-CDAB-438F-8787-C210D0C30CEB}" type="presParOf" srcId="{529FBA7C-2F14-41C5-A07A-5DE32E2121D3}" destId="{FF811D40-1E38-4A4B-8817-A438BD16C0E2}" srcOrd="0" destOrd="0" presId="urn:microsoft.com/office/officeart/2005/8/layout/orgChart1"/>
    <dgm:cxn modelId="{84E7ABA1-085A-4035-B0C6-E47ED929E036}" type="presParOf" srcId="{529FBA7C-2F14-41C5-A07A-5DE32E2121D3}" destId="{97386B42-1E65-4B11-AA6A-F2F63A99EE92}" srcOrd="1" destOrd="0" presId="urn:microsoft.com/office/officeart/2005/8/layout/orgChart1"/>
    <dgm:cxn modelId="{FDBDAF10-C286-4D9C-832E-B39EFD896095}" type="presParOf" srcId="{106C51BF-EE49-4805-AB59-E9854A1135D5}" destId="{E071D0EB-E8F2-43E7-BE3D-2EA4FC1F7164}" srcOrd="1" destOrd="0" presId="urn:microsoft.com/office/officeart/2005/8/layout/orgChart1"/>
    <dgm:cxn modelId="{DBAE332F-42E3-4605-B471-3C528B6EF1A5}" type="presParOf" srcId="{E071D0EB-E8F2-43E7-BE3D-2EA4FC1F7164}" destId="{AFD0A0C0-368B-43C3-80BB-9CB18E6B09C4}" srcOrd="0" destOrd="0" presId="urn:microsoft.com/office/officeart/2005/8/layout/orgChart1"/>
    <dgm:cxn modelId="{328DD61F-B727-4ED6-8B07-7D0BDB743860}" type="presParOf" srcId="{E071D0EB-E8F2-43E7-BE3D-2EA4FC1F7164}" destId="{32ADDB8F-1187-4579-A6BD-0BA50FC308B4}" srcOrd="1" destOrd="0" presId="urn:microsoft.com/office/officeart/2005/8/layout/orgChart1"/>
    <dgm:cxn modelId="{67DE2332-3338-4C80-96AE-5299CE17C248}" type="presParOf" srcId="{32ADDB8F-1187-4579-A6BD-0BA50FC308B4}" destId="{69E7C9E2-1A0D-42C5-B9A7-152FB049626F}" srcOrd="0" destOrd="0" presId="urn:microsoft.com/office/officeart/2005/8/layout/orgChart1"/>
    <dgm:cxn modelId="{813D9251-922E-4441-B090-1BBDD08BCC2F}" type="presParOf" srcId="{69E7C9E2-1A0D-42C5-B9A7-152FB049626F}" destId="{5E305A0D-7D07-4D5D-AF7F-52965D124C3F}" srcOrd="0" destOrd="0" presId="urn:microsoft.com/office/officeart/2005/8/layout/orgChart1"/>
    <dgm:cxn modelId="{04413764-7ADE-4602-AECA-88E657541365}" type="presParOf" srcId="{69E7C9E2-1A0D-42C5-B9A7-152FB049626F}" destId="{F53BF2EA-8D68-4805-8E19-DCC866885E3C}" srcOrd="1" destOrd="0" presId="urn:microsoft.com/office/officeart/2005/8/layout/orgChart1"/>
    <dgm:cxn modelId="{9AC8B669-8336-4056-99EC-70F2870E8893}" type="presParOf" srcId="{32ADDB8F-1187-4579-A6BD-0BA50FC308B4}" destId="{0D728846-20B4-4D77-A095-5290C584E02E}" srcOrd="1" destOrd="0" presId="urn:microsoft.com/office/officeart/2005/8/layout/orgChart1"/>
    <dgm:cxn modelId="{5252B6EA-45D8-4FC0-B5E5-1E99A1FD3EB1}" type="presParOf" srcId="{32ADDB8F-1187-4579-A6BD-0BA50FC308B4}" destId="{79BA7A9D-6D09-4C7D-ADC4-319733505567}" srcOrd="2" destOrd="0" presId="urn:microsoft.com/office/officeart/2005/8/layout/orgChart1"/>
    <dgm:cxn modelId="{0AB1F1C1-DD07-42AE-84EF-D37D88244BAC}" type="presParOf" srcId="{106C51BF-EE49-4805-AB59-E9854A1135D5}" destId="{ED129341-B829-47F3-A795-1E0CD8318BDC}" srcOrd="2" destOrd="0" presId="urn:microsoft.com/office/officeart/2005/8/layout/orgChart1"/>
    <dgm:cxn modelId="{56F9633C-A591-41B1-AC9E-E657C9AD744C}" type="presParOf" srcId="{245BCBD2-560D-4D66-BA0B-15B9C540C005}" destId="{F50AF036-817F-40CD-A6D4-F5811ABB20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EF4D2-C878-46CE-8D89-DC53EAB53A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1299DC-2AE5-4B97-BAF8-D9C6ACABE41D}">
      <dgm:prSet phldrT="[Text]"/>
      <dgm:spPr>
        <a:solidFill>
          <a:srgbClr val="0070C0"/>
        </a:solidFill>
      </dgm:spPr>
      <dgm:t>
        <a:bodyPr/>
        <a:lstStyle/>
        <a:p>
          <a:pPr algn="ctr"/>
          <a:r>
            <a:rPr lang="en-US" dirty="0" smtClean="0"/>
            <a:t>Bell Schedule</a:t>
          </a:r>
          <a:endParaRPr lang="en-US" dirty="0"/>
        </a:p>
      </dgm:t>
    </dgm:pt>
    <dgm:pt modelId="{AA596CE2-7586-41B5-9DFA-33696E9635BB}" type="parTrans" cxnId="{D0E47970-B105-4F80-BD00-B94B249A3B95}">
      <dgm:prSet/>
      <dgm:spPr/>
      <dgm:t>
        <a:bodyPr/>
        <a:lstStyle/>
        <a:p>
          <a:endParaRPr lang="en-US"/>
        </a:p>
      </dgm:t>
    </dgm:pt>
    <dgm:pt modelId="{3FE5FEB5-6A26-42AD-8F0B-B4A625F394C7}" type="sibTrans" cxnId="{D0E47970-B105-4F80-BD00-B94B249A3B95}">
      <dgm:prSet/>
      <dgm:spPr/>
      <dgm:t>
        <a:bodyPr/>
        <a:lstStyle/>
        <a:p>
          <a:endParaRPr lang="en-US"/>
        </a:p>
      </dgm:t>
    </dgm:pt>
    <dgm:pt modelId="{95886303-8423-4F18-A351-66CA08F49F01}">
      <dgm:prSet custT="1"/>
      <dgm:spPr>
        <a:solidFill>
          <a:srgbClr val="0070C0"/>
        </a:solidFill>
      </dgm:spPr>
      <dgm:t>
        <a:bodyPr/>
        <a:lstStyle/>
        <a:p>
          <a:r>
            <a:rPr lang="en-US" sz="2800" dirty="0" smtClean="0"/>
            <a:t>Double Run   Model</a:t>
          </a:r>
          <a:endParaRPr lang="en-US" sz="2800" dirty="0"/>
        </a:p>
      </dgm:t>
    </dgm:pt>
    <dgm:pt modelId="{7D621755-81DF-428A-90BB-886EDAB6A0E9}" type="parTrans" cxnId="{0EAB60C6-0E1F-47F1-8F8C-5E196E855542}">
      <dgm:prSet/>
      <dgm:spPr/>
      <dgm:t>
        <a:bodyPr/>
        <a:lstStyle/>
        <a:p>
          <a:endParaRPr lang="en-US"/>
        </a:p>
      </dgm:t>
    </dgm:pt>
    <dgm:pt modelId="{4DD9BFF8-AD33-432C-8B26-DA8042E2BF76}" type="sibTrans" cxnId="{0EAB60C6-0E1F-47F1-8F8C-5E196E855542}">
      <dgm:prSet/>
      <dgm:spPr/>
      <dgm:t>
        <a:bodyPr/>
        <a:lstStyle/>
        <a:p>
          <a:endParaRPr lang="en-US"/>
        </a:p>
      </dgm:t>
    </dgm:pt>
    <dgm:pt modelId="{E88765F0-98DD-4404-8CA4-E5669C72F6AA}">
      <dgm:prSet custT="1"/>
      <dgm:spPr>
        <a:solidFill>
          <a:srgbClr val="0070C0"/>
        </a:solidFill>
      </dgm:spPr>
      <dgm:t>
        <a:bodyPr/>
        <a:lstStyle/>
        <a:p>
          <a:r>
            <a:rPr lang="en-US" sz="2800" dirty="0" smtClean="0"/>
            <a:t>Hybrid Model</a:t>
          </a:r>
          <a:endParaRPr lang="en-US" sz="2800" dirty="0"/>
        </a:p>
      </dgm:t>
    </dgm:pt>
    <dgm:pt modelId="{A298E925-73EB-4BF8-A3E6-1946850D9292}" type="parTrans" cxnId="{234E596D-A53A-4057-AA80-6D86FE311336}">
      <dgm:prSet/>
      <dgm:spPr/>
      <dgm:t>
        <a:bodyPr/>
        <a:lstStyle/>
        <a:p>
          <a:endParaRPr lang="en-US"/>
        </a:p>
      </dgm:t>
    </dgm:pt>
    <dgm:pt modelId="{8DD7E27D-70B9-49A2-82E0-C7362A48A951}" type="sibTrans" cxnId="{234E596D-A53A-4057-AA80-6D86FE311336}">
      <dgm:prSet/>
      <dgm:spPr/>
      <dgm:t>
        <a:bodyPr/>
        <a:lstStyle/>
        <a:p>
          <a:endParaRPr lang="en-US"/>
        </a:p>
      </dgm:t>
    </dgm:pt>
    <dgm:pt modelId="{448FB45D-D414-4726-9F2E-3AC74930521A}">
      <dgm:prSet/>
      <dgm:spPr>
        <a:solidFill>
          <a:srgbClr val="00B050"/>
        </a:solidFill>
      </dgm:spPr>
      <dgm:t>
        <a:bodyPr/>
        <a:lstStyle/>
        <a:p>
          <a:r>
            <a:rPr lang="en-US" dirty="0" smtClean="0"/>
            <a:t>High School</a:t>
          </a:r>
        </a:p>
        <a:p>
          <a:r>
            <a:rPr lang="en-US" dirty="0" smtClean="0"/>
            <a:t>75% of Goal</a:t>
          </a:r>
          <a:endParaRPr lang="en-US" dirty="0"/>
        </a:p>
      </dgm:t>
    </dgm:pt>
    <dgm:pt modelId="{A9789B41-8C9F-4C6D-8366-EFFFE5EC2CFA}" type="parTrans" cxnId="{4FD01359-8E0E-45DB-981A-7FBC2B162728}">
      <dgm:prSet/>
      <dgm:spPr/>
      <dgm:t>
        <a:bodyPr/>
        <a:lstStyle/>
        <a:p>
          <a:endParaRPr lang="en-US"/>
        </a:p>
      </dgm:t>
    </dgm:pt>
    <dgm:pt modelId="{860AFC67-687D-4AE0-887A-7F9AE2E94463}" type="sibTrans" cxnId="{4FD01359-8E0E-45DB-981A-7FBC2B162728}">
      <dgm:prSet/>
      <dgm:spPr/>
      <dgm:t>
        <a:bodyPr/>
        <a:lstStyle/>
        <a:p>
          <a:endParaRPr lang="en-US"/>
        </a:p>
      </dgm:t>
    </dgm:pt>
    <dgm:pt modelId="{D207D9C9-1A03-4D5C-B8E4-995B61754DA5}">
      <dgm:prSet/>
      <dgm:spPr>
        <a:solidFill>
          <a:srgbClr val="00B050"/>
        </a:solidFill>
      </dgm:spPr>
      <dgm:t>
        <a:bodyPr/>
        <a:lstStyle/>
        <a:p>
          <a:r>
            <a:rPr lang="en-US" dirty="0" smtClean="0"/>
            <a:t>Middle/High</a:t>
          </a:r>
        </a:p>
        <a:p>
          <a:r>
            <a:rPr lang="en-US" dirty="0" smtClean="0"/>
            <a:t>Second Run</a:t>
          </a:r>
          <a:endParaRPr lang="en-US" dirty="0"/>
        </a:p>
      </dgm:t>
    </dgm:pt>
    <dgm:pt modelId="{B074376D-F736-4669-9660-025AD7A212EE}" type="parTrans" cxnId="{C8BC3728-869E-4E98-8AD4-88C1E4953467}">
      <dgm:prSet/>
      <dgm:spPr/>
      <dgm:t>
        <a:bodyPr/>
        <a:lstStyle/>
        <a:p>
          <a:endParaRPr lang="en-US"/>
        </a:p>
      </dgm:t>
    </dgm:pt>
    <dgm:pt modelId="{DF54729F-39AB-4F53-B05D-C82FB16144D3}" type="sibTrans" cxnId="{C8BC3728-869E-4E98-8AD4-88C1E4953467}">
      <dgm:prSet/>
      <dgm:spPr/>
      <dgm:t>
        <a:bodyPr/>
        <a:lstStyle/>
        <a:p>
          <a:endParaRPr lang="en-US"/>
        </a:p>
      </dgm:t>
    </dgm:pt>
    <dgm:pt modelId="{2D92630C-659F-4F87-9C8B-F9AF21619839}">
      <dgm:prSet/>
      <dgm:spPr>
        <a:solidFill>
          <a:srgbClr val="00B050"/>
        </a:solidFill>
      </dgm:spPr>
      <dgm:t>
        <a:bodyPr/>
        <a:lstStyle/>
        <a:p>
          <a:r>
            <a:rPr lang="en-US" dirty="0" smtClean="0"/>
            <a:t>Middle School</a:t>
          </a:r>
        </a:p>
        <a:p>
          <a:r>
            <a:rPr lang="en-US" dirty="0" smtClean="0"/>
            <a:t> 88% of Goal</a:t>
          </a:r>
          <a:endParaRPr lang="en-US" dirty="0"/>
        </a:p>
      </dgm:t>
    </dgm:pt>
    <dgm:pt modelId="{F8EAF149-9DF1-4253-9D53-DD92FA7A471E}" type="parTrans" cxnId="{8C4CFF2A-CA85-4E76-B7C2-8737E6CCFCB6}">
      <dgm:prSet/>
      <dgm:spPr/>
      <dgm:t>
        <a:bodyPr/>
        <a:lstStyle/>
        <a:p>
          <a:endParaRPr lang="en-US"/>
        </a:p>
      </dgm:t>
    </dgm:pt>
    <dgm:pt modelId="{5CEDEFA1-7B98-4DB0-9130-5B74B54FED86}" type="sibTrans" cxnId="{8C4CFF2A-CA85-4E76-B7C2-8737E6CCFCB6}">
      <dgm:prSet/>
      <dgm:spPr/>
      <dgm:t>
        <a:bodyPr/>
        <a:lstStyle/>
        <a:p>
          <a:endParaRPr lang="en-US"/>
        </a:p>
      </dgm:t>
    </dgm:pt>
    <dgm:pt modelId="{CCCDB24E-0F7E-458D-A909-86BE3086BCC8}">
      <dgm:prSet/>
      <dgm:spPr>
        <a:solidFill>
          <a:srgbClr val="FF0000"/>
        </a:solidFill>
      </dgm:spPr>
      <dgm:t>
        <a:bodyPr/>
        <a:lstStyle/>
        <a:p>
          <a:r>
            <a:rPr lang="en-US" dirty="0" smtClean="0"/>
            <a:t>Middle/High</a:t>
          </a:r>
        </a:p>
        <a:p>
          <a:r>
            <a:rPr lang="en-US" dirty="0" smtClean="0"/>
            <a:t>First Run</a:t>
          </a:r>
          <a:endParaRPr lang="en-US" dirty="0"/>
        </a:p>
      </dgm:t>
    </dgm:pt>
    <dgm:pt modelId="{B015AD99-8EA2-4AF9-BD75-52911D2518F8}" type="parTrans" cxnId="{4A7A73E2-0DD7-4153-8EDF-8A5DE1754FFA}">
      <dgm:prSet/>
      <dgm:spPr/>
      <dgm:t>
        <a:bodyPr/>
        <a:lstStyle/>
        <a:p>
          <a:endParaRPr lang="en-US"/>
        </a:p>
      </dgm:t>
    </dgm:pt>
    <dgm:pt modelId="{38418418-23ED-4D0D-ABA8-69289C16BD9A}" type="sibTrans" cxnId="{4A7A73E2-0DD7-4153-8EDF-8A5DE1754FFA}">
      <dgm:prSet/>
      <dgm:spPr/>
      <dgm:t>
        <a:bodyPr/>
        <a:lstStyle/>
        <a:p>
          <a:endParaRPr lang="en-US"/>
        </a:p>
      </dgm:t>
    </dgm:pt>
    <dgm:pt modelId="{D6D4EBFC-7B88-48D1-A608-E52478F1E784}" type="pres">
      <dgm:prSet presAssocID="{A88EF4D2-C878-46CE-8D89-DC53EAB53A2E}" presName="hierChild1" presStyleCnt="0">
        <dgm:presLayoutVars>
          <dgm:orgChart val="1"/>
          <dgm:chPref val="1"/>
          <dgm:dir val="rev"/>
          <dgm:animOne val="branch"/>
          <dgm:animLvl val="lvl"/>
          <dgm:resizeHandles/>
        </dgm:presLayoutVars>
      </dgm:prSet>
      <dgm:spPr/>
      <dgm:t>
        <a:bodyPr/>
        <a:lstStyle/>
        <a:p>
          <a:endParaRPr lang="en-US"/>
        </a:p>
      </dgm:t>
    </dgm:pt>
    <dgm:pt modelId="{245BCBD2-560D-4D66-BA0B-15B9C540C005}" type="pres">
      <dgm:prSet presAssocID="{E91299DC-2AE5-4B97-BAF8-D9C6ACABE41D}" presName="hierRoot1" presStyleCnt="0">
        <dgm:presLayoutVars>
          <dgm:hierBranch val="init"/>
        </dgm:presLayoutVars>
      </dgm:prSet>
      <dgm:spPr/>
    </dgm:pt>
    <dgm:pt modelId="{9989B822-9096-4E9C-971E-9E2BDBB4F999}" type="pres">
      <dgm:prSet presAssocID="{E91299DC-2AE5-4B97-BAF8-D9C6ACABE41D}" presName="rootComposite1" presStyleCnt="0"/>
      <dgm:spPr/>
    </dgm:pt>
    <dgm:pt modelId="{9C3EB5BB-021D-40D0-B72C-06A6B9A21265}" type="pres">
      <dgm:prSet presAssocID="{E91299DC-2AE5-4B97-BAF8-D9C6ACABE41D}" presName="rootText1" presStyleLbl="node0" presStyleIdx="0" presStyleCnt="1">
        <dgm:presLayoutVars>
          <dgm:chPref val="3"/>
        </dgm:presLayoutVars>
      </dgm:prSet>
      <dgm:spPr/>
      <dgm:t>
        <a:bodyPr/>
        <a:lstStyle/>
        <a:p>
          <a:endParaRPr lang="en-US"/>
        </a:p>
      </dgm:t>
    </dgm:pt>
    <dgm:pt modelId="{4EFA630A-650E-454F-88F6-6745A9DCEAFD}" type="pres">
      <dgm:prSet presAssocID="{E91299DC-2AE5-4B97-BAF8-D9C6ACABE41D}" presName="rootConnector1" presStyleLbl="node1" presStyleIdx="0" presStyleCnt="0"/>
      <dgm:spPr/>
      <dgm:t>
        <a:bodyPr/>
        <a:lstStyle/>
        <a:p>
          <a:endParaRPr lang="en-US"/>
        </a:p>
      </dgm:t>
    </dgm:pt>
    <dgm:pt modelId="{F77670BD-18C4-4466-ADDD-AE8089CEC800}" type="pres">
      <dgm:prSet presAssocID="{E91299DC-2AE5-4B97-BAF8-D9C6ACABE41D}" presName="hierChild2" presStyleCnt="0"/>
      <dgm:spPr/>
    </dgm:pt>
    <dgm:pt modelId="{30652F3B-3EF5-4302-BB8C-E48F67857A46}" type="pres">
      <dgm:prSet presAssocID="{7D621755-81DF-428A-90BB-886EDAB6A0E9}" presName="Name37" presStyleLbl="parChTrans1D2" presStyleIdx="0" presStyleCnt="2"/>
      <dgm:spPr/>
      <dgm:t>
        <a:bodyPr/>
        <a:lstStyle/>
        <a:p>
          <a:endParaRPr lang="en-US"/>
        </a:p>
      </dgm:t>
    </dgm:pt>
    <dgm:pt modelId="{E48DD228-8E25-43A3-8470-F416F748BD25}" type="pres">
      <dgm:prSet presAssocID="{95886303-8423-4F18-A351-66CA08F49F01}" presName="hierRoot2" presStyleCnt="0">
        <dgm:presLayoutVars>
          <dgm:hierBranch/>
        </dgm:presLayoutVars>
      </dgm:prSet>
      <dgm:spPr/>
    </dgm:pt>
    <dgm:pt modelId="{DC8AE518-A58B-4D50-A00D-A6682F20D5F5}" type="pres">
      <dgm:prSet presAssocID="{95886303-8423-4F18-A351-66CA08F49F01}" presName="rootComposite" presStyleCnt="0"/>
      <dgm:spPr/>
    </dgm:pt>
    <dgm:pt modelId="{09D12D81-F708-464B-9EE2-C3907D7E8A6D}" type="pres">
      <dgm:prSet presAssocID="{95886303-8423-4F18-A351-66CA08F49F01}" presName="rootText" presStyleLbl="node2" presStyleIdx="0" presStyleCnt="2">
        <dgm:presLayoutVars>
          <dgm:chPref val="3"/>
        </dgm:presLayoutVars>
      </dgm:prSet>
      <dgm:spPr/>
      <dgm:t>
        <a:bodyPr/>
        <a:lstStyle/>
        <a:p>
          <a:endParaRPr lang="en-US"/>
        </a:p>
      </dgm:t>
    </dgm:pt>
    <dgm:pt modelId="{249FB922-B461-4EFB-8F34-6B561420510C}" type="pres">
      <dgm:prSet presAssocID="{95886303-8423-4F18-A351-66CA08F49F01}" presName="rootConnector" presStyleLbl="node2" presStyleIdx="0" presStyleCnt="2"/>
      <dgm:spPr/>
      <dgm:t>
        <a:bodyPr/>
        <a:lstStyle/>
        <a:p>
          <a:endParaRPr lang="en-US"/>
        </a:p>
      </dgm:t>
    </dgm:pt>
    <dgm:pt modelId="{8AD5F28D-ACB4-466F-811D-38D79FAFC538}" type="pres">
      <dgm:prSet presAssocID="{95886303-8423-4F18-A351-66CA08F49F01}" presName="hierChild4" presStyleCnt="0"/>
      <dgm:spPr/>
    </dgm:pt>
    <dgm:pt modelId="{E04D49A0-E477-4865-82D3-4FE482A1DFF6}" type="pres">
      <dgm:prSet presAssocID="{B074376D-F736-4669-9660-025AD7A212EE}" presName="Name35" presStyleLbl="parChTrans1D3" presStyleIdx="0" presStyleCnt="4"/>
      <dgm:spPr/>
      <dgm:t>
        <a:bodyPr/>
        <a:lstStyle/>
        <a:p>
          <a:endParaRPr lang="en-US"/>
        </a:p>
      </dgm:t>
    </dgm:pt>
    <dgm:pt modelId="{FAD63438-CBED-4975-B3D0-57203879F891}" type="pres">
      <dgm:prSet presAssocID="{D207D9C9-1A03-4D5C-B8E4-995B61754DA5}" presName="hierRoot2" presStyleCnt="0">
        <dgm:presLayoutVars>
          <dgm:hierBranch val="init"/>
        </dgm:presLayoutVars>
      </dgm:prSet>
      <dgm:spPr/>
    </dgm:pt>
    <dgm:pt modelId="{403D37F8-2FEC-4F3E-B3B6-E4B978F9C816}" type="pres">
      <dgm:prSet presAssocID="{D207D9C9-1A03-4D5C-B8E4-995B61754DA5}" presName="rootComposite" presStyleCnt="0"/>
      <dgm:spPr/>
    </dgm:pt>
    <dgm:pt modelId="{6F2F5607-76A9-4E91-8A91-F368597AB7D1}" type="pres">
      <dgm:prSet presAssocID="{D207D9C9-1A03-4D5C-B8E4-995B61754DA5}" presName="rootText" presStyleLbl="node3" presStyleIdx="0" presStyleCnt="4">
        <dgm:presLayoutVars>
          <dgm:chPref val="3"/>
        </dgm:presLayoutVars>
      </dgm:prSet>
      <dgm:spPr/>
      <dgm:t>
        <a:bodyPr/>
        <a:lstStyle/>
        <a:p>
          <a:endParaRPr lang="en-US"/>
        </a:p>
      </dgm:t>
    </dgm:pt>
    <dgm:pt modelId="{FF2F2A15-5932-4DA6-BF38-85D5DB3EE12A}" type="pres">
      <dgm:prSet presAssocID="{D207D9C9-1A03-4D5C-B8E4-995B61754DA5}" presName="rootConnector" presStyleLbl="node3" presStyleIdx="0" presStyleCnt="4"/>
      <dgm:spPr/>
      <dgm:t>
        <a:bodyPr/>
        <a:lstStyle/>
        <a:p>
          <a:endParaRPr lang="en-US"/>
        </a:p>
      </dgm:t>
    </dgm:pt>
    <dgm:pt modelId="{144F6A54-08FE-448A-8851-EE88E4C48E13}" type="pres">
      <dgm:prSet presAssocID="{D207D9C9-1A03-4D5C-B8E4-995B61754DA5}" presName="hierChild4" presStyleCnt="0"/>
      <dgm:spPr/>
    </dgm:pt>
    <dgm:pt modelId="{C0F02B7F-639E-48E4-812F-3ECCE3E2D864}" type="pres">
      <dgm:prSet presAssocID="{D207D9C9-1A03-4D5C-B8E4-995B61754DA5}" presName="hierChild5" presStyleCnt="0"/>
      <dgm:spPr/>
    </dgm:pt>
    <dgm:pt modelId="{F6862833-8F67-418A-B5E8-6339EDA861E1}" type="pres">
      <dgm:prSet presAssocID="{B015AD99-8EA2-4AF9-BD75-52911D2518F8}" presName="Name35" presStyleLbl="parChTrans1D3" presStyleIdx="1" presStyleCnt="4"/>
      <dgm:spPr/>
      <dgm:t>
        <a:bodyPr/>
        <a:lstStyle/>
        <a:p>
          <a:endParaRPr lang="en-US"/>
        </a:p>
      </dgm:t>
    </dgm:pt>
    <dgm:pt modelId="{A211D65C-8972-4E12-9439-CFD7100D2158}" type="pres">
      <dgm:prSet presAssocID="{CCCDB24E-0F7E-458D-A909-86BE3086BCC8}" presName="hierRoot2" presStyleCnt="0">
        <dgm:presLayoutVars>
          <dgm:hierBranch val="init"/>
        </dgm:presLayoutVars>
      </dgm:prSet>
      <dgm:spPr/>
    </dgm:pt>
    <dgm:pt modelId="{0EE8E83E-DA4B-46D4-ADE1-28EF8F95F5AA}" type="pres">
      <dgm:prSet presAssocID="{CCCDB24E-0F7E-458D-A909-86BE3086BCC8}" presName="rootComposite" presStyleCnt="0"/>
      <dgm:spPr/>
    </dgm:pt>
    <dgm:pt modelId="{FEF705FF-A1C5-4337-B9D1-ACC801FE40A6}" type="pres">
      <dgm:prSet presAssocID="{CCCDB24E-0F7E-458D-A909-86BE3086BCC8}" presName="rootText" presStyleLbl="node3" presStyleIdx="1" presStyleCnt="4">
        <dgm:presLayoutVars>
          <dgm:chPref val="3"/>
        </dgm:presLayoutVars>
      </dgm:prSet>
      <dgm:spPr/>
      <dgm:t>
        <a:bodyPr/>
        <a:lstStyle/>
        <a:p>
          <a:endParaRPr lang="en-US"/>
        </a:p>
      </dgm:t>
    </dgm:pt>
    <dgm:pt modelId="{935F6295-B684-42C1-AE66-BC106F094229}" type="pres">
      <dgm:prSet presAssocID="{CCCDB24E-0F7E-458D-A909-86BE3086BCC8}" presName="rootConnector" presStyleLbl="node3" presStyleIdx="1" presStyleCnt="4"/>
      <dgm:spPr/>
      <dgm:t>
        <a:bodyPr/>
        <a:lstStyle/>
        <a:p>
          <a:endParaRPr lang="en-US"/>
        </a:p>
      </dgm:t>
    </dgm:pt>
    <dgm:pt modelId="{A4E2D411-8E41-4461-B327-08529A5DC910}" type="pres">
      <dgm:prSet presAssocID="{CCCDB24E-0F7E-458D-A909-86BE3086BCC8}" presName="hierChild4" presStyleCnt="0"/>
      <dgm:spPr/>
    </dgm:pt>
    <dgm:pt modelId="{19744438-2C74-4897-906B-073B6C54CE5C}" type="pres">
      <dgm:prSet presAssocID="{CCCDB24E-0F7E-458D-A909-86BE3086BCC8}" presName="hierChild5" presStyleCnt="0"/>
      <dgm:spPr/>
    </dgm:pt>
    <dgm:pt modelId="{4D077BF0-515B-4324-AB58-8EA902528632}" type="pres">
      <dgm:prSet presAssocID="{95886303-8423-4F18-A351-66CA08F49F01}" presName="hierChild5" presStyleCnt="0"/>
      <dgm:spPr/>
    </dgm:pt>
    <dgm:pt modelId="{A3B1028E-D027-4851-86B1-6937446522AB}" type="pres">
      <dgm:prSet presAssocID="{A298E925-73EB-4BF8-A3E6-1946850D9292}" presName="Name37" presStyleLbl="parChTrans1D2" presStyleIdx="1" presStyleCnt="2"/>
      <dgm:spPr/>
      <dgm:t>
        <a:bodyPr/>
        <a:lstStyle/>
        <a:p>
          <a:endParaRPr lang="en-US"/>
        </a:p>
      </dgm:t>
    </dgm:pt>
    <dgm:pt modelId="{106C51BF-EE49-4805-AB59-E9854A1135D5}" type="pres">
      <dgm:prSet presAssocID="{E88765F0-98DD-4404-8CA4-E5669C72F6AA}" presName="hierRoot2" presStyleCnt="0">
        <dgm:presLayoutVars>
          <dgm:hierBranch/>
        </dgm:presLayoutVars>
      </dgm:prSet>
      <dgm:spPr/>
    </dgm:pt>
    <dgm:pt modelId="{529FBA7C-2F14-41C5-A07A-5DE32E2121D3}" type="pres">
      <dgm:prSet presAssocID="{E88765F0-98DD-4404-8CA4-E5669C72F6AA}" presName="rootComposite" presStyleCnt="0"/>
      <dgm:spPr/>
    </dgm:pt>
    <dgm:pt modelId="{FF811D40-1E38-4A4B-8817-A438BD16C0E2}" type="pres">
      <dgm:prSet presAssocID="{E88765F0-98DD-4404-8CA4-E5669C72F6AA}" presName="rootText" presStyleLbl="node2" presStyleIdx="1" presStyleCnt="2">
        <dgm:presLayoutVars>
          <dgm:chPref val="3"/>
        </dgm:presLayoutVars>
      </dgm:prSet>
      <dgm:spPr/>
      <dgm:t>
        <a:bodyPr/>
        <a:lstStyle/>
        <a:p>
          <a:endParaRPr lang="en-US"/>
        </a:p>
      </dgm:t>
    </dgm:pt>
    <dgm:pt modelId="{97386B42-1E65-4B11-AA6A-F2F63A99EE92}" type="pres">
      <dgm:prSet presAssocID="{E88765F0-98DD-4404-8CA4-E5669C72F6AA}" presName="rootConnector" presStyleLbl="node2" presStyleIdx="1" presStyleCnt="2"/>
      <dgm:spPr/>
      <dgm:t>
        <a:bodyPr/>
        <a:lstStyle/>
        <a:p>
          <a:endParaRPr lang="en-US"/>
        </a:p>
      </dgm:t>
    </dgm:pt>
    <dgm:pt modelId="{E071D0EB-E8F2-43E7-BE3D-2EA4FC1F7164}" type="pres">
      <dgm:prSet presAssocID="{E88765F0-98DD-4404-8CA4-E5669C72F6AA}" presName="hierChild4" presStyleCnt="0"/>
      <dgm:spPr/>
    </dgm:pt>
    <dgm:pt modelId="{B03E620C-1EE8-45C3-9FC7-AE7DB361C59A}" type="pres">
      <dgm:prSet presAssocID="{A9789B41-8C9F-4C6D-8366-EFFFE5EC2CFA}" presName="Name35" presStyleLbl="parChTrans1D3" presStyleIdx="2" presStyleCnt="4"/>
      <dgm:spPr/>
      <dgm:t>
        <a:bodyPr/>
        <a:lstStyle/>
        <a:p>
          <a:endParaRPr lang="en-US"/>
        </a:p>
      </dgm:t>
    </dgm:pt>
    <dgm:pt modelId="{85070C4A-8261-4E06-B70F-417117C93535}" type="pres">
      <dgm:prSet presAssocID="{448FB45D-D414-4726-9F2E-3AC74930521A}" presName="hierRoot2" presStyleCnt="0">
        <dgm:presLayoutVars>
          <dgm:hierBranch val="init"/>
        </dgm:presLayoutVars>
      </dgm:prSet>
      <dgm:spPr/>
    </dgm:pt>
    <dgm:pt modelId="{8779EC30-5F97-4917-9E61-4CFBF8EAFB19}" type="pres">
      <dgm:prSet presAssocID="{448FB45D-D414-4726-9F2E-3AC74930521A}" presName="rootComposite" presStyleCnt="0"/>
      <dgm:spPr/>
    </dgm:pt>
    <dgm:pt modelId="{F84839E7-A102-4C5E-BD48-901D2B0CC632}" type="pres">
      <dgm:prSet presAssocID="{448FB45D-D414-4726-9F2E-3AC74930521A}" presName="rootText" presStyleLbl="node3" presStyleIdx="2" presStyleCnt="4">
        <dgm:presLayoutVars>
          <dgm:chPref val="3"/>
        </dgm:presLayoutVars>
      </dgm:prSet>
      <dgm:spPr/>
      <dgm:t>
        <a:bodyPr/>
        <a:lstStyle/>
        <a:p>
          <a:endParaRPr lang="en-US"/>
        </a:p>
      </dgm:t>
    </dgm:pt>
    <dgm:pt modelId="{74C39E32-E031-4026-9E31-B8BC83262D3D}" type="pres">
      <dgm:prSet presAssocID="{448FB45D-D414-4726-9F2E-3AC74930521A}" presName="rootConnector" presStyleLbl="node3" presStyleIdx="2" presStyleCnt="4"/>
      <dgm:spPr/>
      <dgm:t>
        <a:bodyPr/>
        <a:lstStyle/>
        <a:p>
          <a:endParaRPr lang="en-US"/>
        </a:p>
      </dgm:t>
    </dgm:pt>
    <dgm:pt modelId="{071FF2B3-0AC4-41B2-89DA-6D8F7EBB5412}" type="pres">
      <dgm:prSet presAssocID="{448FB45D-D414-4726-9F2E-3AC74930521A}" presName="hierChild4" presStyleCnt="0"/>
      <dgm:spPr/>
    </dgm:pt>
    <dgm:pt modelId="{9EECB75A-DA44-4DDE-824C-20FCA657E852}" type="pres">
      <dgm:prSet presAssocID="{448FB45D-D414-4726-9F2E-3AC74930521A}" presName="hierChild5" presStyleCnt="0"/>
      <dgm:spPr/>
    </dgm:pt>
    <dgm:pt modelId="{856DEC40-313F-4F89-80A4-38219A303156}" type="pres">
      <dgm:prSet presAssocID="{F8EAF149-9DF1-4253-9D53-DD92FA7A471E}" presName="Name35" presStyleLbl="parChTrans1D3" presStyleIdx="3" presStyleCnt="4"/>
      <dgm:spPr/>
      <dgm:t>
        <a:bodyPr/>
        <a:lstStyle/>
        <a:p>
          <a:endParaRPr lang="en-US"/>
        </a:p>
      </dgm:t>
    </dgm:pt>
    <dgm:pt modelId="{7EBD8A0A-36D3-4081-9E75-A191D7CCCBB8}" type="pres">
      <dgm:prSet presAssocID="{2D92630C-659F-4F87-9C8B-F9AF21619839}" presName="hierRoot2" presStyleCnt="0">
        <dgm:presLayoutVars>
          <dgm:hierBranch val="init"/>
        </dgm:presLayoutVars>
      </dgm:prSet>
      <dgm:spPr/>
    </dgm:pt>
    <dgm:pt modelId="{2E7D67A6-1700-4ADD-9020-BEA7AA011A88}" type="pres">
      <dgm:prSet presAssocID="{2D92630C-659F-4F87-9C8B-F9AF21619839}" presName="rootComposite" presStyleCnt="0"/>
      <dgm:spPr/>
    </dgm:pt>
    <dgm:pt modelId="{DE711A50-6778-4C4C-BE36-A9103268B442}" type="pres">
      <dgm:prSet presAssocID="{2D92630C-659F-4F87-9C8B-F9AF21619839}" presName="rootText" presStyleLbl="node3" presStyleIdx="3" presStyleCnt="4">
        <dgm:presLayoutVars>
          <dgm:chPref val="3"/>
        </dgm:presLayoutVars>
      </dgm:prSet>
      <dgm:spPr/>
      <dgm:t>
        <a:bodyPr/>
        <a:lstStyle/>
        <a:p>
          <a:endParaRPr lang="en-US"/>
        </a:p>
      </dgm:t>
    </dgm:pt>
    <dgm:pt modelId="{7EC3812C-57ED-46EB-ABFA-18DAF2A9553A}" type="pres">
      <dgm:prSet presAssocID="{2D92630C-659F-4F87-9C8B-F9AF21619839}" presName="rootConnector" presStyleLbl="node3" presStyleIdx="3" presStyleCnt="4"/>
      <dgm:spPr/>
      <dgm:t>
        <a:bodyPr/>
        <a:lstStyle/>
        <a:p>
          <a:endParaRPr lang="en-US"/>
        </a:p>
      </dgm:t>
    </dgm:pt>
    <dgm:pt modelId="{4471366C-5957-439C-B725-CF6FD7294277}" type="pres">
      <dgm:prSet presAssocID="{2D92630C-659F-4F87-9C8B-F9AF21619839}" presName="hierChild4" presStyleCnt="0"/>
      <dgm:spPr/>
    </dgm:pt>
    <dgm:pt modelId="{5374E461-D62F-4E97-BDC6-85999579B975}" type="pres">
      <dgm:prSet presAssocID="{2D92630C-659F-4F87-9C8B-F9AF21619839}" presName="hierChild5" presStyleCnt="0"/>
      <dgm:spPr/>
    </dgm:pt>
    <dgm:pt modelId="{ED129341-B829-47F3-A795-1E0CD8318BDC}" type="pres">
      <dgm:prSet presAssocID="{E88765F0-98DD-4404-8CA4-E5669C72F6AA}" presName="hierChild5" presStyleCnt="0"/>
      <dgm:spPr/>
    </dgm:pt>
    <dgm:pt modelId="{F50AF036-817F-40CD-A6D4-F5811ABB2097}" type="pres">
      <dgm:prSet presAssocID="{E91299DC-2AE5-4B97-BAF8-D9C6ACABE41D}" presName="hierChild3" presStyleCnt="0"/>
      <dgm:spPr/>
    </dgm:pt>
  </dgm:ptLst>
  <dgm:cxnLst>
    <dgm:cxn modelId="{2021A2EF-56DF-47A9-888D-6AF48E776D38}" type="presOf" srcId="{CCCDB24E-0F7E-458D-A909-86BE3086BCC8}" destId="{935F6295-B684-42C1-AE66-BC106F094229}" srcOrd="1" destOrd="0" presId="urn:microsoft.com/office/officeart/2005/8/layout/orgChart1"/>
    <dgm:cxn modelId="{3ADAC5CB-3D43-4891-AD78-B97C2A783A89}" type="presOf" srcId="{A9789B41-8C9F-4C6D-8366-EFFFE5EC2CFA}" destId="{B03E620C-1EE8-45C3-9FC7-AE7DB361C59A}" srcOrd="0" destOrd="0" presId="urn:microsoft.com/office/officeart/2005/8/layout/orgChart1"/>
    <dgm:cxn modelId="{2B4EF089-2BED-40AF-81F7-35A673DBE7DA}" type="presOf" srcId="{A298E925-73EB-4BF8-A3E6-1946850D9292}" destId="{A3B1028E-D027-4851-86B1-6937446522AB}" srcOrd="0" destOrd="0" presId="urn:microsoft.com/office/officeart/2005/8/layout/orgChart1"/>
    <dgm:cxn modelId="{191CD6ED-2A0C-4CBE-AF58-935987B0C64C}" type="presOf" srcId="{CCCDB24E-0F7E-458D-A909-86BE3086BCC8}" destId="{FEF705FF-A1C5-4337-B9D1-ACC801FE40A6}" srcOrd="0" destOrd="0" presId="urn:microsoft.com/office/officeart/2005/8/layout/orgChart1"/>
    <dgm:cxn modelId="{5FED0DC1-F616-47B5-B4D2-8966BBB9DBF9}" type="presOf" srcId="{2D92630C-659F-4F87-9C8B-F9AF21619839}" destId="{7EC3812C-57ED-46EB-ABFA-18DAF2A9553A}" srcOrd="1" destOrd="0" presId="urn:microsoft.com/office/officeart/2005/8/layout/orgChart1"/>
    <dgm:cxn modelId="{234E596D-A53A-4057-AA80-6D86FE311336}" srcId="{E91299DC-2AE5-4B97-BAF8-D9C6ACABE41D}" destId="{E88765F0-98DD-4404-8CA4-E5669C72F6AA}" srcOrd="1" destOrd="0" parTransId="{A298E925-73EB-4BF8-A3E6-1946850D9292}" sibTransId="{8DD7E27D-70B9-49A2-82E0-C7362A48A951}"/>
    <dgm:cxn modelId="{E1EE4E31-CF8C-425D-93CC-F58DA7D32F01}" type="presOf" srcId="{2D92630C-659F-4F87-9C8B-F9AF21619839}" destId="{DE711A50-6778-4C4C-BE36-A9103268B442}" srcOrd="0" destOrd="0" presId="urn:microsoft.com/office/officeart/2005/8/layout/orgChart1"/>
    <dgm:cxn modelId="{D23E49E7-E784-448A-BEEB-7EB51277EC82}" type="presOf" srcId="{D207D9C9-1A03-4D5C-B8E4-995B61754DA5}" destId="{6F2F5607-76A9-4E91-8A91-F368597AB7D1}" srcOrd="0" destOrd="0" presId="urn:microsoft.com/office/officeart/2005/8/layout/orgChart1"/>
    <dgm:cxn modelId="{0B780829-C2FB-463D-8017-58280560EA4E}" type="presOf" srcId="{D207D9C9-1A03-4D5C-B8E4-995B61754DA5}" destId="{FF2F2A15-5932-4DA6-BF38-85D5DB3EE12A}" srcOrd="1" destOrd="0" presId="urn:microsoft.com/office/officeart/2005/8/layout/orgChart1"/>
    <dgm:cxn modelId="{CC95C913-ABDA-4D28-8344-BA1B8DC77967}" type="presOf" srcId="{95886303-8423-4F18-A351-66CA08F49F01}" destId="{09D12D81-F708-464B-9EE2-C3907D7E8A6D}" srcOrd="0" destOrd="0" presId="urn:microsoft.com/office/officeart/2005/8/layout/orgChart1"/>
    <dgm:cxn modelId="{0EAB60C6-0E1F-47F1-8F8C-5E196E855542}" srcId="{E91299DC-2AE5-4B97-BAF8-D9C6ACABE41D}" destId="{95886303-8423-4F18-A351-66CA08F49F01}" srcOrd="0" destOrd="0" parTransId="{7D621755-81DF-428A-90BB-886EDAB6A0E9}" sibTransId="{4DD9BFF8-AD33-432C-8B26-DA8042E2BF76}"/>
    <dgm:cxn modelId="{DA924691-7958-4DF1-9FB0-C4B8AA70BDCA}" type="presOf" srcId="{B074376D-F736-4669-9660-025AD7A212EE}" destId="{E04D49A0-E477-4865-82D3-4FE482A1DFF6}" srcOrd="0" destOrd="0" presId="urn:microsoft.com/office/officeart/2005/8/layout/orgChart1"/>
    <dgm:cxn modelId="{FF6F3E22-8C32-46EE-BA2E-BFD5F154DF9E}" type="presOf" srcId="{448FB45D-D414-4726-9F2E-3AC74930521A}" destId="{74C39E32-E031-4026-9E31-B8BC83262D3D}" srcOrd="1" destOrd="0" presId="urn:microsoft.com/office/officeart/2005/8/layout/orgChart1"/>
    <dgm:cxn modelId="{62D7AA67-4A5E-4167-9CE9-BE44B3B8A7FD}" type="presOf" srcId="{E88765F0-98DD-4404-8CA4-E5669C72F6AA}" destId="{97386B42-1E65-4B11-AA6A-F2F63A99EE92}" srcOrd="1" destOrd="0" presId="urn:microsoft.com/office/officeart/2005/8/layout/orgChart1"/>
    <dgm:cxn modelId="{8B2F3D3B-DAFF-481B-BBF8-827731E93E70}" type="presOf" srcId="{448FB45D-D414-4726-9F2E-3AC74930521A}" destId="{F84839E7-A102-4C5E-BD48-901D2B0CC632}" srcOrd="0" destOrd="0" presId="urn:microsoft.com/office/officeart/2005/8/layout/orgChart1"/>
    <dgm:cxn modelId="{F60DA370-D378-4214-BE64-7F05EBEBA06A}" type="presOf" srcId="{7D621755-81DF-428A-90BB-886EDAB6A0E9}" destId="{30652F3B-3EF5-4302-BB8C-E48F67857A46}" srcOrd="0" destOrd="0" presId="urn:microsoft.com/office/officeart/2005/8/layout/orgChart1"/>
    <dgm:cxn modelId="{C8BC3728-869E-4E98-8AD4-88C1E4953467}" srcId="{95886303-8423-4F18-A351-66CA08F49F01}" destId="{D207D9C9-1A03-4D5C-B8E4-995B61754DA5}" srcOrd="0" destOrd="0" parTransId="{B074376D-F736-4669-9660-025AD7A212EE}" sibTransId="{DF54729F-39AB-4F53-B05D-C82FB16144D3}"/>
    <dgm:cxn modelId="{A543E378-417D-4BB6-A4E8-3C3202E8F019}" type="presOf" srcId="{F8EAF149-9DF1-4253-9D53-DD92FA7A471E}" destId="{856DEC40-313F-4F89-80A4-38219A303156}" srcOrd="0" destOrd="0" presId="urn:microsoft.com/office/officeart/2005/8/layout/orgChart1"/>
    <dgm:cxn modelId="{A7B1EA7D-C9F3-4765-822D-DF64FAD7DD82}" type="presOf" srcId="{E91299DC-2AE5-4B97-BAF8-D9C6ACABE41D}" destId="{4EFA630A-650E-454F-88F6-6745A9DCEAFD}" srcOrd="1" destOrd="0" presId="urn:microsoft.com/office/officeart/2005/8/layout/orgChart1"/>
    <dgm:cxn modelId="{DB01134F-C994-44FC-AC03-AC5FFE10815B}" type="presOf" srcId="{E91299DC-2AE5-4B97-BAF8-D9C6ACABE41D}" destId="{9C3EB5BB-021D-40D0-B72C-06A6B9A21265}" srcOrd="0" destOrd="0" presId="urn:microsoft.com/office/officeart/2005/8/layout/orgChart1"/>
    <dgm:cxn modelId="{0DE84044-DB0E-4CA7-A50C-82F1DE458066}" type="presOf" srcId="{95886303-8423-4F18-A351-66CA08F49F01}" destId="{249FB922-B461-4EFB-8F34-6B561420510C}" srcOrd="1" destOrd="0" presId="urn:microsoft.com/office/officeart/2005/8/layout/orgChart1"/>
    <dgm:cxn modelId="{4FD01359-8E0E-45DB-981A-7FBC2B162728}" srcId="{E88765F0-98DD-4404-8CA4-E5669C72F6AA}" destId="{448FB45D-D414-4726-9F2E-3AC74930521A}" srcOrd="0" destOrd="0" parTransId="{A9789B41-8C9F-4C6D-8366-EFFFE5EC2CFA}" sibTransId="{860AFC67-687D-4AE0-887A-7F9AE2E94463}"/>
    <dgm:cxn modelId="{D0E47970-B105-4F80-BD00-B94B249A3B95}" srcId="{A88EF4D2-C878-46CE-8D89-DC53EAB53A2E}" destId="{E91299DC-2AE5-4B97-BAF8-D9C6ACABE41D}" srcOrd="0" destOrd="0" parTransId="{AA596CE2-7586-41B5-9DFA-33696E9635BB}" sibTransId="{3FE5FEB5-6A26-42AD-8F0B-B4A625F394C7}"/>
    <dgm:cxn modelId="{8F37212C-E977-4117-907C-1E0AD04F8D39}" type="presOf" srcId="{A88EF4D2-C878-46CE-8D89-DC53EAB53A2E}" destId="{D6D4EBFC-7B88-48D1-A608-E52478F1E784}" srcOrd="0" destOrd="0" presId="urn:microsoft.com/office/officeart/2005/8/layout/orgChart1"/>
    <dgm:cxn modelId="{95B38670-88BC-4CE0-B33C-F841735E4915}" type="presOf" srcId="{B015AD99-8EA2-4AF9-BD75-52911D2518F8}" destId="{F6862833-8F67-418A-B5E8-6339EDA861E1}" srcOrd="0" destOrd="0" presId="urn:microsoft.com/office/officeart/2005/8/layout/orgChart1"/>
    <dgm:cxn modelId="{4A7A73E2-0DD7-4153-8EDF-8A5DE1754FFA}" srcId="{95886303-8423-4F18-A351-66CA08F49F01}" destId="{CCCDB24E-0F7E-458D-A909-86BE3086BCC8}" srcOrd="1" destOrd="0" parTransId="{B015AD99-8EA2-4AF9-BD75-52911D2518F8}" sibTransId="{38418418-23ED-4D0D-ABA8-69289C16BD9A}"/>
    <dgm:cxn modelId="{EA4A1829-4D95-458C-9758-167573637497}" type="presOf" srcId="{E88765F0-98DD-4404-8CA4-E5669C72F6AA}" destId="{FF811D40-1E38-4A4B-8817-A438BD16C0E2}" srcOrd="0" destOrd="0" presId="urn:microsoft.com/office/officeart/2005/8/layout/orgChart1"/>
    <dgm:cxn modelId="{8C4CFF2A-CA85-4E76-B7C2-8737E6CCFCB6}" srcId="{E88765F0-98DD-4404-8CA4-E5669C72F6AA}" destId="{2D92630C-659F-4F87-9C8B-F9AF21619839}" srcOrd="1" destOrd="0" parTransId="{F8EAF149-9DF1-4253-9D53-DD92FA7A471E}" sibTransId="{5CEDEFA1-7B98-4DB0-9130-5B74B54FED86}"/>
    <dgm:cxn modelId="{30E8EDB5-857B-4875-83F7-8AE56D65D57D}" type="presParOf" srcId="{D6D4EBFC-7B88-48D1-A608-E52478F1E784}" destId="{245BCBD2-560D-4D66-BA0B-15B9C540C005}" srcOrd="0" destOrd="0" presId="urn:microsoft.com/office/officeart/2005/8/layout/orgChart1"/>
    <dgm:cxn modelId="{E6B3AA38-BB24-40C6-9385-96FD53ACC590}" type="presParOf" srcId="{245BCBD2-560D-4D66-BA0B-15B9C540C005}" destId="{9989B822-9096-4E9C-971E-9E2BDBB4F999}" srcOrd="0" destOrd="0" presId="urn:microsoft.com/office/officeart/2005/8/layout/orgChart1"/>
    <dgm:cxn modelId="{DB6C9B45-4165-4D7B-B36F-B896980B205A}" type="presParOf" srcId="{9989B822-9096-4E9C-971E-9E2BDBB4F999}" destId="{9C3EB5BB-021D-40D0-B72C-06A6B9A21265}" srcOrd="0" destOrd="0" presId="urn:microsoft.com/office/officeart/2005/8/layout/orgChart1"/>
    <dgm:cxn modelId="{95F82781-1121-4860-8805-6C279EDA5B12}" type="presParOf" srcId="{9989B822-9096-4E9C-971E-9E2BDBB4F999}" destId="{4EFA630A-650E-454F-88F6-6745A9DCEAFD}" srcOrd="1" destOrd="0" presId="urn:microsoft.com/office/officeart/2005/8/layout/orgChart1"/>
    <dgm:cxn modelId="{E767E889-95FD-4141-BF18-41B2E40394A9}" type="presParOf" srcId="{245BCBD2-560D-4D66-BA0B-15B9C540C005}" destId="{F77670BD-18C4-4466-ADDD-AE8089CEC800}" srcOrd="1" destOrd="0" presId="urn:microsoft.com/office/officeart/2005/8/layout/orgChart1"/>
    <dgm:cxn modelId="{16B08745-1297-437E-9036-AE3392FAE228}" type="presParOf" srcId="{F77670BD-18C4-4466-ADDD-AE8089CEC800}" destId="{30652F3B-3EF5-4302-BB8C-E48F67857A46}" srcOrd="0" destOrd="0" presId="urn:microsoft.com/office/officeart/2005/8/layout/orgChart1"/>
    <dgm:cxn modelId="{4468A483-C82F-4ADB-9C13-C774D21FD452}" type="presParOf" srcId="{F77670BD-18C4-4466-ADDD-AE8089CEC800}" destId="{E48DD228-8E25-43A3-8470-F416F748BD25}" srcOrd="1" destOrd="0" presId="urn:microsoft.com/office/officeart/2005/8/layout/orgChart1"/>
    <dgm:cxn modelId="{1B4459DE-D2E6-4598-A72C-D51CDD81471B}" type="presParOf" srcId="{E48DD228-8E25-43A3-8470-F416F748BD25}" destId="{DC8AE518-A58B-4D50-A00D-A6682F20D5F5}" srcOrd="0" destOrd="0" presId="urn:microsoft.com/office/officeart/2005/8/layout/orgChart1"/>
    <dgm:cxn modelId="{DABD2A0B-5B57-40E9-9C07-084D35551B85}" type="presParOf" srcId="{DC8AE518-A58B-4D50-A00D-A6682F20D5F5}" destId="{09D12D81-F708-464B-9EE2-C3907D7E8A6D}" srcOrd="0" destOrd="0" presId="urn:microsoft.com/office/officeart/2005/8/layout/orgChart1"/>
    <dgm:cxn modelId="{FFBFDE1C-8537-4DC0-92FB-8F3CD644F2D6}" type="presParOf" srcId="{DC8AE518-A58B-4D50-A00D-A6682F20D5F5}" destId="{249FB922-B461-4EFB-8F34-6B561420510C}" srcOrd="1" destOrd="0" presId="urn:microsoft.com/office/officeart/2005/8/layout/orgChart1"/>
    <dgm:cxn modelId="{48E17E12-343E-4CD4-B525-3FEA88BB383C}" type="presParOf" srcId="{E48DD228-8E25-43A3-8470-F416F748BD25}" destId="{8AD5F28D-ACB4-466F-811D-38D79FAFC538}" srcOrd="1" destOrd="0" presId="urn:microsoft.com/office/officeart/2005/8/layout/orgChart1"/>
    <dgm:cxn modelId="{805AADB4-560D-42AB-B1D4-0154F3468486}" type="presParOf" srcId="{8AD5F28D-ACB4-466F-811D-38D79FAFC538}" destId="{E04D49A0-E477-4865-82D3-4FE482A1DFF6}" srcOrd="0" destOrd="0" presId="urn:microsoft.com/office/officeart/2005/8/layout/orgChart1"/>
    <dgm:cxn modelId="{5509BCC8-D298-4466-90C5-EC688C7B74E2}" type="presParOf" srcId="{8AD5F28D-ACB4-466F-811D-38D79FAFC538}" destId="{FAD63438-CBED-4975-B3D0-57203879F891}" srcOrd="1" destOrd="0" presId="urn:microsoft.com/office/officeart/2005/8/layout/orgChart1"/>
    <dgm:cxn modelId="{2E75AE56-23C4-4E3B-A618-56D700842682}" type="presParOf" srcId="{FAD63438-CBED-4975-B3D0-57203879F891}" destId="{403D37F8-2FEC-4F3E-B3B6-E4B978F9C816}" srcOrd="0" destOrd="0" presId="urn:microsoft.com/office/officeart/2005/8/layout/orgChart1"/>
    <dgm:cxn modelId="{EF11127E-9A3E-4C72-A83B-696516A00CD4}" type="presParOf" srcId="{403D37F8-2FEC-4F3E-B3B6-E4B978F9C816}" destId="{6F2F5607-76A9-4E91-8A91-F368597AB7D1}" srcOrd="0" destOrd="0" presId="urn:microsoft.com/office/officeart/2005/8/layout/orgChart1"/>
    <dgm:cxn modelId="{76763F7D-1F81-4356-BCD2-E1FA2DD5BE85}" type="presParOf" srcId="{403D37F8-2FEC-4F3E-B3B6-E4B978F9C816}" destId="{FF2F2A15-5932-4DA6-BF38-85D5DB3EE12A}" srcOrd="1" destOrd="0" presId="urn:microsoft.com/office/officeart/2005/8/layout/orgChart1"/>
    <dgm:cxn modelId="{E9534AA1-3C42-4942-B05A-7F49232583F5}" type="presParOf" srcId="{FAD63438-CBED-4975-B3D0-57203879F891}" destId="{144F6A54-08FE-448A-8851-EE88E4C48E13}" srcOrd="1" destOrd="0" presId="urn:microsoft.com/office/officeart/2005/8/layout/orgChart1"/>
    <dgm:cxn modelId="{A68112A3-173A-4BC4-AB58-015F81620097}" type="presParOf" srcId="{FAD63438-CBED-4975-B3D0-57203879F891}" destId="{C0F02B7F-639E-48E4-812F-3ECCE3E2D864}" srcOrd="2" destOrd="0" presId="urn:microsoft.com/office/officeart/2005/8/layout/orgChart1"/>
    <dgm:cxn modelId="{DF86F217-8AF5-48B5-8D26-4D080D88DFA6}" type="presParOf" srcId="{8AD5F28D-ACB4-466F-811D-38D79FAFC538}" destId="{F6862833-8F67-418A-B5E8-6339EDA861E1}" srcOrd="2" destOrd="0" presId="urn:microsoft.com/office/officeart/2005/8/layout/orgChart1"/>
    <dgm:cxn modelId="{60D014E0-C49C-47A7-A155-2FD8944C95ED}" type="presParOf" srcId="{8AD5F28D-ACB4-466F-811D-38D79FAFC538}" destId="{A211D65C-8972-4E12-9439-CFD7100D2158}" srcOrd="3" destOrd="0" presId="urn:microsoft.com/office/officeart/2005/8/layout/orgChart1"/>
    <dgm:cxn modelId="{67208281-6838-478C-BFF0-94735C43BB9D}" type="presParOf" srcId="{A211D65C-8972-4E12-9439-CFD7100D2158}" destId="{0EE8E83E-DA4B-46D4-ADE1-28EF8F95F5AA}" srcOrd="0" destOrd="0" presId="urn:microsoft.com/office/officeart/2005/8/layout/orgChart1"/>
    <dgm:cxn modelId="{2F1FD7C6-6E93-4B87-AB6B-FCF0F65DC954}" type="presParOf" srcId="{0EE8E83E-DA4B-46D4-ADE1-28EF8F95F5AA}" destId="{FEF705FF-A1C5-4337-B9D1-ACC801FE40A6}" srcOrd="0" destOrd="0" presId="urn:microsoft.com/office/officeart/2005/8/layout/orgChart1"/>
    <dgm:cxn modelId="{C3BE4C7F-3FD8-4A2D-9641-17DB37B11FF2}" type="presParOf" srcId="{0EE8E83E-DA4B-46D4-ADE1-28EF8F95F5AA}" destId="{935F6295-B684-42C1-AE66-BC106F094229}" srcOrd="1" destOrd="0" presId="urn:microsoft.com/office/officeart/2005/8/layout/orgChart1"/>
    <dgm:cxn modelId="{F0D71B0D-4D58-4847-B0CB-6F65FB621416}" type="presParOf" srcId="{A211D65C-8972-4E12-9439-CFD7100D2158}" destId="{A4E2D411-8E41-4461-B327-08529A5DC910}" srcOrd="1" destOrd="0" presId="urn:microsoft.com/office/officeart/2005/8/layout/orgChart1"/>
    <dgm:cxn modelId="{AF573F57-A3BE-4B2F-A586-F629F46C912C}" type="presParOf" srcId="{A211D65C-8972-4E12-9439-CFD7100D2158}" destId="{19744438-2C74-4897-906B-073B6C54CE5C}" srcOrd="2" destOrd="0" presId="urn:microsoft.com/office/officeart/2005/8/layout/orgChart1"/>
    <dgm:cxn modelId="{2C4636A3-179F-4EF5-8F5F-40613E308594}" type="presParOf" srcId="{E48DD228-8E25-43A3-8470-F416F748BD25}" destId="{4D077BF0-515B-4324-AB58-8EA902528632}" srcOrd="2" destOrd="0" presId="urn:microsoft.com/office/officeart/2005/8/layout/orgChart1"/>
    <dgm:cxn modelId="{57B7E045-7775-450E-BA3B-FF05C9A20E47}" type="presParOf" srcId="{F77670BD-18C4-4466-ADDD-AE8089CEC800}" destId="{A3B1028E-D027-4851-86B1-6937446522AB}" srcOrd="2" destOrd="0" presId="urn:microsoft.com/office/officeart/2005/8/layout/orgChart1"/>
    <dgm:cxn modelId="{807C83EC-89F3-4872-A9DF-E7D0CBE18DBB}" type="presParOf" srcId="{F77670BD-18C4-4466-ADDD-AE8089CEC800}" destId="{106C51BF-EE49-4805-AB59-E9854A1135D5}" srcOrd="3" destOrd="0" presId="urn:microsoft.com/office/officeart/2005/8/layout/orgChart1"/>
    <dgm:cxn modelId="{ADED122C-DD6A-4F45-9D1D-9609217AE613}" type="presParOf" srcId="{106C51BF-EE49-4805-AB59-E9854A1135D5}" destId="{529FBA7C-2F14-41C5-A07A-5DE32E2121D3}" srcOrd="0" destOrd="0" presId="urn:microsoft.com/office/officeart/2005/8/layout/orgChart1"/>
    <dgm:cxn modelId="{B4D8B768-00F0-4F87-A0D4-C2958A1569BB}" type="presParOf" srcId="{529FBA7C-2F14-41C5-A07A-5DE32E2121D3}" destId="{FF811D40-1E38-4A4B-8817-A438BD16C0E2}" srcOrd="0" destOrd="0" presId="urn:microsoft.com/office/officeart/2005/8/layout/orgChart1"/>
    <dgm:cxn modelId="{C5F768BA-D4EA-4357-9B66-4535898BC2CC}" type="presParOf" srcId="{529FBA7C-2F14-41C5-A07A-5DE32E2121D3}" destId="{97386B42-1E65-4B11-AA6A-F2F63A99EE92}" srcOrd="1" destOrd="0" presId="urn:microsoft.com/office/officeart/2005/8/layout/orgChart1"/>
    <dgm:cxn modelId="{83284563-B8F8-4B3C-968E-DA7FBE2824F2}" type="presParOf" srcId="{106C51BF-EE49-4805-AB59-E9854A1135D5}" destId="{E071D0EB-E8F2-43E7-BE3D-2EA4FC1F7164}" srcOrd="1" destOrd="0" presId="urn:microsoft.com/office/officeart/2005/8/layout/orgChart1"/>
    <dgm:cxn modelId="{A369F1BB-9DE1-488A-8F35-B8CD7982D60D}" type="presParOf" srcId="{E071D0EB-E8F2-43E7-BE3D-2EA4FC1F7164}" destId="{B03E620C-1EE8-45C3-9FC7-AE7DB361C59A}" srcOrd="0" destOrd="0" presId="urn:microsoft.com/office/officeart/2005/8/layout/orgChart1"/>
    <dgm:cxn modelId="{3E1886E9-DCDC-427A-BB12-93F029563674}" type="presParOf" srcId="{E071D0EB-E8F2-43E7-BE3D-2EA4FC1F7164}" destId="{85070C4A-8261-4E06-B70F-417117C93535}" srcOrd="1" destOrd="0" presId="urn:microsoft.com/office/officeart/2005/8/layout/orgChart1"/>
    <dgm:cxn modelId="{927A9C51-B07A-47B3-977A-736F36336289}" type="presParOf" srcId="{85070C4A-8261-4E06-B70F-417117C93535}" destId="{8779EC30-5F97-4917-9E61-4CFBF8EAFB19}" srcOrd="0" destOrd="0" presId="urn:microsoft.com/office/officeart/2005/8/layout/orgChart1"/>
    <dgm:cxn modelId="{BA49D5AD-8228-4F12-8F81-260027DC7DF2}" type="presParOf" srcId="{8779EC30-5F97-4917-9E61-4CFBF8EAFB19}" destId="{F84839E7-A102-4C5E-BD48-901D2B0CC632}" srcOrd="0" destOrd="0" presId="urn:microsoft.com/office/officeart/2005/8/layout/orgChart1"/>
    <dgm:cxn modelId="{0229E8D4-D9B3-4702-8732-C799F8064AA7}" type="presParOf" srcId="{8779EC30-5F97-4917-9E61-4CFBF8EAFB19}" destId="{74C39E32-E031-4026-9E31-B8BC83262D3D}" srcOrd="1" destOrd="0" presId="urn:microsoft.com/office/officeart/2005/8/layout/orgChart1"/>
    <dgm:cxn modelId="{8ABB6DFB-FF45-40B5-BEDB-BAC54C709777}" type="presParOf" srcId="{85070C4A-8261-4E06-B70F-417117C93535}" destId="{071FF2B3-0AC4-41B2-89DA-6D8F7EBB5412}" srcOrd="1" destOrd="0" presId="urn:microsoft.com/office/officeart/2005/8/layout/orgChart1"/>
    <dgm:cxn modelId="{CB075EC1-9731-4CE3-987B-91E57090733D}" type="presParOf" srcId="{85070C4A-8261-4E06-B70F-417117C93535}" destId="{9EECB75A-DA44-4DDE-824C-20FCA657E852}" srcOrd="2" destOrd="0" presId="urn:microsoft.com/office/officeart/2005/8/layout/orgChart1"/>
    <dgm:cxn modelId="{C77424C1-2B37-4F5D-BDE9-8AC90ED630DE}" type="presParOf" srcId="{E071D0EB-E8F2-43E7-BE3D-2EA4FC1F7164}" destId="{856DEC40-313F-4F89-80A4-38219A303156}" srcOrd="2" destOrd="0" presId="urn:microsoft.com/office/officeart/2005/8/layout/orgChart1"/>
    <dgm:cxn modelId="{2C4238D5-2A12-4F28-A437-8DE1C1FDA44A}" type="presParOf" srcId="{E071D0EB-E8F2-43E7-BE3D-2EA4FC1F7164}" destId="{7EBD8A0A-36D3-4081-9E75-A191D7CCCBB8}" srcOrd="3" destOrd="0" presId="urn:microsoft.com/office/officeart/2005/8/layout/orgChart1"/>
    <dgm:cxn modelId="{96D4E262-90D9-471F-ABF5-0989AAE34C2F}" type="presParOf" srcId="{7EBD8A0A-36D3-4081-9E75-A191D7CCCBB8}" destId="{2E7D67A6-1700-4ADD-9020-BEA7AA011A88}" srcOrd="0" destOrd="0" presId="urn:microsoft.com/office/officeart/2005/8/layout/orgChart1"/>
    <dgm:cxn modelId="{BA97F3A0-B64C-41A0-A2F0-250C9E1EBA8C}" type="presParOf" srcId="{2E7D67A6-1700-4ADD-9020-BEA7AA011A88}" destId="{DE711A50-6778-4C4C-BE36-A9103268B442}" srcOrd="0" destOrd="0" presId="urn:microsoft.com/office/officeart/2005/8/layout/orgChart1"/>
    <dgm:cxn modelId="{445D08B3-1E33-4DBC-9160-9FF84B1986E7}" type="presParOf" srcId="{2E7D67A6-1700-4ADD-9020-BEA7AA011A88}" destId="{7EC3812C-57ED-46EB-ABFA-18DAF2A9553A}" srcOrd="1" destOrd="0" presId="urn:microsoft.com/office/officeart/2005/8/layout/orgChart1"/>
    <dgm:cxn modelId="{C6873858-B76D-40EC-9E3C-6C8E2BE1DAF6}" type="presParOf" srcId="{7EBD8A0A-36D3-4081-9E75-A191D7CCCBB8}" destId="{4471366C-5957-439C-B725-CF6FD7294277}" srcOrd="1" destOrd="0" presId="urn:microsoft.com/office/officeart/2005/8/layout/orgChart1"/>
    <dgm:cxn modelId="{45951A8B-BA02-4A8D-A8EE-9833BD7D2930}" type="presParOf" srcId="{7EBD8A0A-36D3-4081-9E75-A191D7CCCBB8}" destId="{5374E461-D62F-4E97-BDC6-85999579B975}" srcOrd="2" destOrd="0" presId="urn:microsoft.com/office/officeart/2005/8/layout/orgChart1"/>
    <dgm:cxn modelId="{6F3C252E-179B-4593-860A-1F4AAF0D50C2}" type="presParOf" srcId="{106C51BF-EE49-4805-AB59-E9854A1135D5}" destId="{ED129341-B829-47F3-A795-1E0CD8318BDC}" srcOrd="2" destOrd="0" presId="urn:microsoft.com/office/officeart/2005/8/layout/orgChart1"/>
    <dgm:cxn modelId="{BFFC2AAA-DAB7-4ABF-A1A3-F91F752F3940}" type="presParOf" srcId="{245BCBD2-560D-4D66-BA0B-15B9C540C005}" destId="{F50AF036-817F-40CD-A6D4-F5811ABB20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EF4D2-C878-46CE-8D89-DC53EAB53A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1299DC-2AE5-4B97-BAF8-D9C6ACABE41D}">
      <dgm:prSet phldrT="[Text]"/>
      <dgm:spPr>
        <a:solidFill>
          <a:srgbClr val="0070C0"/>
        </a:solidFill>
      </dgm:spPr>
      <dgm:t>
        <a:bodyPr/>
        <a:lstStyle/>
        <a:p>
          <a:pPr algn="ctr"/>
          <a:r>
            <a:rPr lang="en-US" dirty="0" smtClean="0"/>
            <a:t>Additional Learning Opportunities</a:t>
          </a:r>
          <a:endParaRPr lang="en-US" dirty="0"/>
        </a:p>
      </dgm:t>
    </dgm:pt>
    <dgm:pt modelId="{AA596CE2-7586-41B5-9DFA-33696E9635BB}" type="parTrans" cxnId="{D0E47970-B105-4F80-BD00-B94B249A3B95}">
      <dgm:prSet/>
      <dgm:spPr/>
      <dgm:t>
        <a:bodyPr/>
        <a:lstStyle/>
        <a:p>
          <a:endParaRPr lang="en-US"/>
        </a:p>
      </dgm:t>
    </dgm:pt>
    <dgm:pt modelId="{3FE5FEB5-6A26-42AD-8F0B-B4A625F394C7}" type="sibTrans" cxnId="{D0E47970-B105-4F80-BD00-B94B249A3B95}">
      <dgm:prSet/>
      <dgm:spPr/>
      <dgm:t>
        <a:bodyPr/>
        <a:lstStyle/>
        <a:p>
          <a:endParaRPr lang="en-US"/>
        </a:p>
      </dgm:t>
    </dgm:pt>
    <dgm:pt modelId="{95886303-8423-4F18-A351-66CA08F49F01}">
      <dgm:prSet custT="1"/>
      <dgm:spPr>
        <a:solidFill>
          <a:srgbClr val="0070C0"/>
        </a:solidFill>
      </dgm:spPr>
      <dgm:t>
        <a:bodyPr/>
        <a:lstStyle/>
        <a:p>
          <a:r>
            <a:rPr lang="en-US" sz="2800" dirty="0" smtClean="0"/>
            <a:t>Double Run Model</a:t>
          </a:r>
          <a:endParaRPr lang="en-US" sz="2800" dirty="0"/>
        </a:p>
      </dgm:t>
    </dgm:pt>
    <dgm:pt modelId="{7D621755-81DF-428A-90BB-886EDAB6A0E9}" type="parTrans" cxnId="{0EAB60C6-0E1F-47F1-8F8C-5E196E855542}">
      <dgm:prSet/>
      <dgm:spPr/>
      <dgm:t>
        <a:bodyPr/>
        <a:lstStyle/>
        <a:p>
          <a:endParaRPr lang="en-US"/>
        </a:p>
      </dgm:t>
    </dgm:pt>
    <dgm:pt modelId="{4DD9BFF8-AD33-432C-8B26-DA8042E2BF76}" type="sibTrans" cxnId="{0EAB60C6-0E1F-47F1-8F8C-5E196E855542}">
      <dgm:prSet/>
      <dgm:spPr/>
      <dgm:t>
        <a:bodyPr/>
        <a:lstStyle/>
        <a:p>
          <a:endParaRPr lang="en-US"/>
        </a:p>
      </dgm:t>
    </dgm:pt>
    <dgm:pt modelId="{E88765F0-98DD-4404-8CA4-E5669C72F6AA}">
      <dgm:prSet custT="1"/>
      <dgm:spPr>
        <a:solidFill>
          <a:srgbClr val="0070C0"/>
        </a:solidFill>
      </dgm:spPr>
      <dgm:t>
        <a:bodyPr/>
        <a:lstStyle/>
        <a:p>
          <a:r>
            <a:rPr lang="en-US" sz="2800" dirty="0" smtClean="0"/>
            <a:t>Hybrid Model</a:t>
          </a:r>
          <a:endParaRPr lang="en-US" sz="2800" dirty="0"/>
        </a:p>
      </dgm:t>
    </dgm:pt>
    <dgm:pt modelId="{A298E925-73EB-4BF8-A3E6-1946850D9292}" type="parTrans" cxnId="{234E596D-A53A-4057-AA80-6D86FE311336}">
      <dgm:prSet/>
      <dgm:spPr/>
      <dgm:t>
        <a:bodyPr/>
        <a:lstStyle/>
        <a:p>
          <a:endParaRPr lang="en-US"/>
        </a:p>
      </dgm:t>
    </dgm:pt>
    <dgm:pt modelId="{8DD7E27D-70B9-49A2-82E0-C7362A48A951}" type="sibTrans" cxnId="{234E596D-A53A-4057-AA80-6D86FE311336}">
      <dgm:prSet/>
      <dgm:spPr/>
      <dgm:t>
        <a:bodyPr/>
        <a:lstStyle/>
        <a:p>
          <a:endParaRPr lang="en-US"/>
        </a:p>
      </dgm:t>
    </dgm:pt>
    <dgm:pt modelId="{B34BB2E3-AA12-4513-9A21-EBD05FA08C26}">
      <dgm:prSet/>
      <dgm:spPr>
        <a:solidFill>
          <a:srgbClr val="FF0000"/>
        </a:solidFill>
      </dgm:spPr>
      <dgm:t>
        <a:bodyPr/>
        <a:lstStyle/>
        <a:p>
          <a:r>
            <a:rPr lang="en-US" dirty="0" smtClean="0"/>
            <a:t>Limited </a:t>
          </a:r>
        </a:p>
        <a:p>
          <a:r>
            <a:rPr lang="en-US" dirty="0" smtClean="0"/>
            <a:t>Requires Dedicated Transportation</a:t>
          </a:r>
          <a:endParaRPr lang="en-US" dirty="0"/>
        </a:p>
      </dgm:t>
    </dgm:pt>
    <dgm:pt modelId="{F3677BE2-5C55-4FD1-B401-69F86475365E}" type="parTrans" cxnId="{FB03EBDB-B5F3-4003-A179-09A357D36E89}">
      <dgm:prSet/>
      <dgm:spPr/>
      <dgm:t>
        <a:bodyPr/>
        <a:lstStyle/>
        <a:p>
          <a:endParaRPr lang="en-US"/>
        </a:p>
      </dgm:t>
    </dgm:pt>
    <dgm:pt modelId="{61B10166-08E4-4F9F-B64E-32B553CCCAD2}" type="sibTrans" cxnId="{FB03EBDB-B5F3-4003-A179-09A357D36E89}">
      <dgm:prSet/>
      <dgm:spPr/>
      <dgm:t>
        <a:bodyPr/>
        <a:lstStyle/>
        <a:p>
          <a:endParaRPr lang="en-US"/>
        </a:p>
      </dgm:t>
    </dgm:pt>
    <dgm:pt modelId="{66D0C2F6-F02B-44C0-A649-00F816B3F840}">
      <dgm:prSet/>
      <dgm:spPr/>
      <dgm:t>
        <a:bodyPr/>
        <a:lstStyle/>
        <a:p>
          <a:r>
            <a:rPr lang="en-US" dirty="0" smtClean="0"/>
            <a:t>Middle/High Second</a:t>
          </a:r>
          <a:endParaRPr lang="en-US" dirty="0"/>
        </a:p>
      </dgm:t>
    </dgm:pt>
    <dgm:pt modelId="{03EFC863-87F4-4985-A7E1-BCCA6E5D0FEE}" type="parTrans" cxnId="{4AB7CF43-FEC3-4881-8469-AB0B17E8557D}">
      <dgm:prSet/>
      <dgm:spPr/>
      <dgm:t>
        <a:bodyPr/>
        <a:lstStyle/>
        <a:p>
          <a:endParaRPr lang="en-US"/>
        </a:p>
      </dgm:t>
    </dgm:pt>
    <dgm:pt modelId="{A86D45CB-008A-436C-8B15-B0356F45BE25}" type="sibTrans" cxnId="{4AB7CF43-FEC3-4881-8469-AB0B17E8557D}">
      <dgm:prSet/>
      <dgm:spPr/>
      <dgm:t>
        <a:bodyPr/>
        <a:lstStyle/>
        <a:p>
          <a:endParaRPr lang="en-US"/>
        </a:p>
      </dgm:t>
    </dgm:pt>
    <dgm:pt modelId="{2F9D4093-78EB-4312-A1CD-CD912D9F3020}">
      <dgm:prSet/>
      <dgm:spPr/>
      <dgm:t>
        <a:bodyPr/>
        <a:lstStyle/>
        <a:p>
          <a:r>
            <a:rPr lang="en-US" dirty="0" smtClean="0"/>
            <a:t>Middle/High First</a:t>
          </a:r>
        </a:p>
      </dgm:t>
    </dgm:pt>
    <dgm:pt modelId="{4A9C2CD8-A833-47EE-93CB-D6CDCE59A4AC}" type="parTrans" cxnId="{73E25F13-AA64-41B4-879B-256DA3DC6ECB}">
      <dgm:prSet/>
      <dgm:spPr/>
      <dgm:t>
        <a:bodyPr/>
        <a:lstStyle/>
        <a:p>
          <a:endParaRPr lang="en-US"/>
        </a:p>
      </dgm:t>
    </dgm:pt>
    <dgm:pt modelId="{4BACDE53-0DF0-4817-B3C3-E6D993ACD0A1}" type="sibTrans" cxnId="{73E25F13-AA64-41B4-879B-256DA3DC6ECB}">
      <dgm:prSet/>
      <dgm:spPr/>
      <dgm:t>
        <a:bodyPr/>
        <a:lstStyle/>
        <a:p>
          <a:endParaRPr lang="en-US"/>
        </a:p>
      </dgm:t>
    </dgm:pt>
    <dgm:pt modelId="{C4BC5C2A-96AE-4F39-AB8A-F21E43FEE284}">
      <dgm:prSet/>
      <dgm:spPr>
        <a:solidFill>
          <a:srgbClr val="FF0000"/>
        </a:solidFill>
      </dgm:spPr>
      <dgm:t>
        <a:bodyPr/>
        <a:lstStyle/>
        <a:p>
          <a:r>
            <a:rPr lang="en-US" dirty="0" smtClean="0"/>
            <a:t>No Transportation </a:t>
          </a:r>
          <a:endParaRPr lang="en-US" dirty="0"/>
        </a:p>
      </dgm:t>
    </dgm:pt>
    <dgm:pt modelId="{7A368602-3E29-4CD9-9B92-38F2582BF5B1}" type="parTrans" cxnId="{2CB47A1F-3161-45E7-B2AC-12CA9E6F5DB1}">
      <dgm:prSet/>
      <dgm:spPr/>
      <dgm:t>
        <a:bodyPr/>
        <a:lstStyle/>
        <a:p>
          <a:endParaRPr lang="en-US"/>
        </a:p>
      </dgm:t>
    </dgm:pt>
    <dgm:pt modelId="{76A372FE-FB39-4EC5-BACD-DEB4F520DE80}" type="sibTrans" cxnId="{2CB47A1F-3161-45E7-B2AC-12CA9E6F5DB1}">
      <dgm:prSet/>
      <dgm:spPr/>
      <dgm:t>
        <a:bodyPr/>
        <a:lstStyle/>
        <a:p>
          <a:endParaRPr lang="en-US"/>
        </a:p>
      </dgm:t>
    </dgm:pt>
    <dgm:pt modelId="{4760BA2F-3222-46CC-81BF-EFE99E5C96E2}">
      <dgm:prSet/>
      <dgm:spPr>
        <a:solidFill>
          <a:srgbClr val="00B050"/>
        </a:solidFill>
      </dgm:spPr>
      <dgm:t>
        <a:bodyPr/>
        <a:lstStyle/>
        <a:p>
          <a:r>
            <a:rPr lang="en-US" dirty="0" smtClean="0"/>
            <a:t>Excellent</a:t>
          </a:r>
          <a:endParaRPr lang="en-US" dirty="0"/>
        </a:p>
      </dgm:t>
    </dgm:pt>
    <dgm:pt modelId="{6CF1C8A3-E228-418F-8839-F5EC32A7A49E}" type="parTrans" cxnId="{105DF5F9-B0FC-47B1-A267-9875158D80D3}">
      <dgm:prSet/>
      <dgm:spPr/>
      <dgm:t>
        <a:bodyPr/>
        <a:lstStyle/>
        <a:p>
          <a:endParaRPr lang="en-US"/>
        </a:p>
      </dgm:t>
    </dgm:pt>
    <dgm:pt modelId="{76137535-FB7A-4AFB-A7A8-7042685F32BF}" type="sibTrans" cxnId="{105DF5F9-B0FC-47B1-A267-9875158D80D3}">
      <dgm:prSet/>
      <dgm:spPr/>
      <dgm:t>
        <a:bodyPr/>
        <a:lstStyle/>
        <a:p>
          <a:endParaRPr lang="en-US"/>
        </a:p>
      </dgm:t>
    </dgm:pt>
    <dgm:pt modelId="{D6D4EBFC-7B88-48D1-A608-E52478F1E784}" type="pres">
      <dgm:prSet presAssocID="{A88EF4D2-C878-46CE-8D89-DC53EAB53A2E}" presName="hierChild1" presStyleCnt="0">
        <dgm:presLayoutVars>
          <dgm:orgChart val="1"/>
          <dgm:chPref val="1"/>
          <dgm:dir/>
          <dgm:animOne val="branch"/>
          <dgm:animLvl val="lvl"/>
          <dgm:resizeHandles/>
        </dgm:presLayoutVars>
      </dgm:prSet>
      <dgm:spPr/>
      <dgm:t>
        <a:bodyPr/>
        <a:lstStyle/>
        <a:p>
          <a:endParaRPr lang="en-US"/>
        </a:p>
      </dgm:t>
    </dgm:pt>
    <dgm:pt modelId="{245BCBD2-560D-4D66-BA0B-15B9C540C005}" type="pres">
      <dgm:prSet presAssocID="{E91299DC-2AE5-4B97-BAF8-D9C6ACABE41D}" presName="hierRoot1" presStyleCnt="0">
        <dgm:presLayoutVars>
          <dgm:hierBranch val="init"/>
        </dgm:presLayoutVars>
      </dgm:prSet>
      <dgm:spPr/>
    </dgm:pt>
    <dgm:pt modelId="{9989B822-9096-4E9C-971E-9E2BDBB4F999}" type="pres">
      <dgm:prSet presAssocID="{E91299DC-2AE5-4B97-BAF8-D9C6ACABE41D}" presName="rootComposite1" presStyleCnt="0"/>
      <dgm:spPr/>
    </dgm:pt>
    <dgm:pt modelId="{9C3EB5BB-021D-40D0-B72C-06A6B9A21265}" type="pres">
      <dgm:prSet presAssocID="{E91299DC-2AE5-4B97-BAF8-D9C6ACABE41D}" presName="rootText1" presStyleLbl="node0" presStyleIdx="0" presStyleCnt="1">
        <dgm:presLayoutVars>
          <dgm:chPref val="3"/>
        </dgm:presLayoutVars>
      </dgm:prSet>
      <dgm:spPr/>
      <dgm:t>
        <a:bodyPr/>
        <a:lstStyle/>
        <a:p>
          <a:endParaRPr lang="en-US"/>
        </a:p>
      </dgm:t>
    </dgm:pt>
    <dgm:pt modelId="{4EFA630A-650E-454F-88F6-6745A9DCEAFD}" type="pres">
      <dgm:prSet presAssocID="{E91299DC-2AE5-4B97-BAF8-D9C6ACABE41D}" presName="rootConnector1" presStyleLbl="node1" presStyleIdx="0" presStyleCnt="0"/>
      <dgm:spPr/>
      <dgm:t>
        <a:bodyPr/>
        <a:lstStyle/>
        <a:p>
          <a:endParaRPr lang="en-US"/>
        </a:p>
      </dgm:t>
    </dgm:pt>
    <dgm:pt modelId="{F77670BD-18C4-4466-ADDD-AE8089CEC800}" type="pres">
      <dgm:prSet presAssocID="{E91299DC-2AE5-4B97-BAF8-D9C6ACABE41D}" presName="hierChild2" presStyleCnt="0"/>
      <dgm:spPr/>
    </dgm:pt>
    <dgm:pt modelId="{30652F3B-3EF5-4302-BB8C-E48F67857A46}" type="pres">
      <dgm:prSet presAssocID="{7D621755-81DF-428A-90BB-886EDAB6A0E9}" presName="Name37" presStyleLbl="parChTrans1D2" presStyleIdx="0" presStyleCnt="2"/>
      <dgm:spPr/>
      <dgm:t>
        <a:bodyPr/>
        <a:lstStyle/>
        <a:p>
          <a:endParaRPr lang="en-US"/>
        </a:p>
      </dgm:t>
    </dgm:pt>
    <dgm:pt modelId="{E48DD228-8E25-43A3-8470-F416F748BD25}" type="pres">
      <dgm:prSet presAssocID="{95886303-8423-4F18-A351-66CA08F49F01}" presName="hierRoot2" presStyleCnt="0">
        <dgm:presLayoutVars>
          <dgm:hierBranch/>
        </dgm:presLayoutVars>
      </dgm:prSet>
      <dgm:spPr/>
    </dgm:pt>
    <dgm:pt modelId="{DC8AE518-A58B-4D50-A00D-A6682F20D5F5}" type="pres">
      <dgm:prSet presAssocID="{95886303-8423-4F18-A351-66CA08F49F01}" presName="rootComposite" presStyleCnt="0"/>
      <dgm:spPr/>
    </dgm:pt>
    <dgm:pt modelId="{09D12D81-F708-464B-9EE2-C3907D7E8A6D}" type="pres">
      <dgm:prSet presAssocID="{95886303-8423-4F18-A351-66CA08F49F01}" presName="rootText" presStyleLbl="node2" presStyleIdx="0" presStyleCnt="2">
        <dgm:presLayoutVars>
          <dgm:chPref val="3"/>
        </dgm:presLayoutVars>
      </dgm:prSet>
      <dgm:spPr/>
      <dgm:t>
        <a:bodyPr/>
        <a:lstStyle/>
        <a:p>
          <a:endParaRPr lang="en-US"/>
        </a:p>
      </dgm:t>
    </dgm:pt>
    <dgm:pt modelId="{249FB922-B461-4EFB-8F34-6B561420510C}" type="pres">
      <dgm:prSet presAssocID="{95886303-8423-4F18-A351-66CA08F49F01}" presName="rootConnector" presStyleLbl="node2" presStyleIdx="0" presStyleCnt="2"/>
      <dgm:spPr/>
      <dgm:t>
        <a:bodyPr/>
        <a:lstStyle/>
        <a:p>
          <a:endParaRPr lang="en-US"/>
        </a:p>
      </dgm:t>
    </dgm:pt>
    <dgm:pt modelId="{8AD5F28D-ACB4-466F-811D-38D79FAFC538}" type="pres">
      <dgm:prSet presAssocID="{95886303-8423-4F18-A351-66CA08F49F01}" presName="hierChild4" presStyleCnt="0"/>
      <dgm:spPr/>
    </dgm:pt>
    <dgm:pt modelId="{B8F33F79-229A-46F9-AD78-7A8A5B671B45}" type="pres">
      <dgm:prSet presAssocID="{03EFC863-87F4-4985-A7E1-BCCA6E5D0FEE}" presName="Name35" presStyleLbl="parChTrans1D3" presStyleIdx="0" presStyleCnt="3"/>
      <dgm:spPr/>
      <dgm:t>
        <a:bodyPr/>
        <a:lstStyle/>
        <a:p>
          <a:endParaRPr lang="en-US"/>
        </a:p>
      </dgm:t>
    </dgm:pt>
    <dgm:pt modelId="{7C6272C6-AAA0-4017-891A-72E71C3E8DA0}" type="pres">
      <dgm:prSet presAssocID="{66D0C2F6-F02B-44C0-A649-00F816B3F840}" presName="hierRoot2" presStyleCnt="0">
        <dgm:presLayoutVars>
          <dgm:hierBranch/>
        </dgm:presLayoutVars>
      </dgm:prSet>
      <dgm:spPr/>
    </dgm:pt>
    <dgm:pt modelId="{973AAD1E-3EF8-4FCF-B35F-E08C54415DD9}" type="pres">
      <dgm:prSet presAssocID="{66D0C2F6-F02B-44C0-A649-00F816B3F840}" presName="rootComposite" presStyleCnt="0"/>
      <dgm:spPr/>
    </dgm:pt>
    <dgm:pt modelId="{FC800763-84B0-4EF0-BE5F-DF143A752B7F}" type="pres">
      <dgm:prSet presAssocID="{66D0C2F6-F02B-44C0-A649-00F816B3F840}" presName="rootText" presStyleLbl="node3" presStyleIdx="0" presStyleCnt="3">
        <dgm:presLayoutVars>
          <dgm:chPref val="3"/>
        </dgm:presLayoutVars>
      </dgm:prSet>
      <dgm:spPr/>
      <dgm:t>
        <a:bodyPr/>
        <a:lstStyle/>
        <a:p>
          <a:endParaRPr lang="en-US"/>
        </a:p>
      </dgm:t>
    </dgm:pt>
    <dgm:pt modelId="{136EB819-7099-4BE3-A169-66805935E916}" type="pres">
      <dgm:prSet presAssocID="{66D0C2F6-F02B-44C0-A649-00F816B3F840}" presName="rootConnector" presStyleLbl="node3" presStyleIdx="0" presStyleCnt="3"/>
      <dgm:spPr/>
      <dgm:t>
        <a:bodyPr/>
        <a:lstStyle/>
        <a:p>
          <a:endParaRPr lang="en-US"/>
        </a:p>
      </dgm:t>
    </dgm:pt>
    <dgm:pt modelId="{3ACF48B9-704E-46B2-A48C-E48CBEC3E1DA}" type="pres">
      <dgm:prSet presAssocID="{66D0C2F6-F02B-44C0-A649-00F816B3F840}" presName="hierChild4" presStyleCnt="0"/>
      <dgm:spPr/>
    </dgm:pt>
    <dgm:pt modelId="{95F999C0-7DFD-4D69-ADF7-16DF70FD4B38}" type="pres">
      <dgm:prSet presAssocID="{6CF1C8A3-E228-418F-8839-F5EC32A7A49E}" presName="Name35" presStyleLbl="parChTrans1D4" presStyleIdx="0" presStyleCnt="2"/>
      <dgm:spPr/>
      <dgm:t>
        <a:bodyPr/>
        <a:lstStyle/>
        <a:p>
          <a:endParaRPr lang="en-US"/>
        </a:p>
      </dgm:t>
    </dgm:pt>
    <dgm:pt modelId="{B5DE086D-C13F-48FC-9547-898803AD9F0F}" type="pres">
      <dgm:prSet presAssocID="{4760BA2F-3222-46CC-81BF-EFE99E5C96E2}" presName="hierRoot2" presStyleCnt="0">
        <dgm:presLayoutVars>
          <dgm:hierBranch val="init"/>
        </dgm:presLayoutVars>
      </dgm:prSet>
      <dgm:spPr/>
    </dgm:pt>
    <dgm:pt modelId="{6D77DE04-96AF-4FD0-88E9-24B76DEDC4DF}" type="pres">
      <dgm:prSet presAssocID="{4760BA2F-3222-46CC-81BF-EFE99E5C96E2}" presName="rootComposite" presStyleCnt="0"/>
      <dgm:spPr/>
    </dgm:pt>
    <dgm:pt modelId="{717EBAEF-68E5-4C3F-8484-7DEEBB21FA8D}" type="pres">
      <dgm:prSet presAssocID="{4760BA2F-3222-46CC-81BF-EFE99E5C96E2}" presName="rootText" presStyleLbl="node4" presStyleIdx="0" presStyleCnt="2">
        <dgm:presLayoutVars>
          <dgm:chPref val="3"/>
        </dgm:presLayoutVars>
      </dgm:prSet>
      <dgm:spPr/>
      <dgm:t>
        <a:bodyPr/>
        <a:lstStyle/>
        <a:p>
          <a:endParaRPr lang="en-US"/>
        </a:p>
      </dgm:t>
    </dgm:pt>
    <dgm:pt modelId="{8C00752E-8B7A-460E-B740-CB908DF2379C}" type="pres">
      <dgm:prSet presAssocID="{4760BA2F-3222-46CC-81BF-EFE99E5C96E2}" presName="rootConnector" presStyleLbl="node4" presStyleIdx="0" presStyleCnt="2"/>
      <dgm:spPr/>
      <dgm:t>
        <a:bodyPr/>
        <a:lstStyle/>
        <a:p>
          <a:endParaRPr lang="en-US"/>
        </a:p>
      </dgm:t>
    </dgm:pt>
    <dgm:pt modelId="{B550C61F-5F6A-4E23-9B12-CD21DEBD3730}" type="pres">
      <dgm:prSet presAssocID="{4760BA2F-3222-46CC-81BF-EFE99E5C96E2}" presName="hierChild4" presStyleCnt="0"/>
      <dgm:spPr/>
    </dgm:pt>
    <dgm:pt modelId="{B4516BCF-D288-4504-BF86-3E86063AB9EA}" type="pres">
      <dgm:prSet presAssocID="{4760BA2F-3222-46CC-81BF-EFE99E5C96E2}" presName="hierChild5" presStyleCnt="0"/>
      <dgm:spPr/>
    </dgm:pt>
    <dgm:pt modelId="{8DCB3861-8AC6-420D-BBBB-27F8B312BDDD}" type="pres">
      <dgm:prSet presAssocID="{66D0C2F6-F02B-44C0-A649-00F816B3F840}" presName="hierChild5" presStyleCnt="0"/>
      <dgm:spPr/>
    </dgm:pt>
    <dgm:pt modelId="{E79E8628-B846-4723-932F-150DAEF87ACC}" type="pres">
      <dgm:prSet presAssocID="{4A9C2CD8-A833-47EE-93CB-D6CDCE59A4AC}" presName="Name35" presStyleLbl="parChTrans1D3" presStyleIdx="1" presStyleCnt="3"/>
      <dgm:spPr/>
      <dgm:t>
        <a:bodyPr/>
        <a:lstStyle/>
        <a:p>
          <a:endParaRPr lang="en-US"/>
        </a:p>
      </dgm:t>
    </dgm:pt>
    <dgm:pt modelId="{7D8E8BCD-DBE2-46BA-ACDE-8D715EEF1EAD}" type="pres">
      <dgm:prSet presAssocID="{2F9D4093-78EB-4312-A1CD-CD912D9F3020}" presName="hierRoot2" presStyleCnt="0">
        <dgm:presLayoutVars>
          <dgm:hierBranch/>
        </dgm:presLayoutVars>
      </dgm:prSet>
      <dgm:spPr/>
    </dgm:pt>
    <dgm:pt modelId="{42CF4EAF-D03B-4AD7-BE43-DDFEC54B90EE}" type="pres">
      <dgm:prSet presAssocID="{2F9D4093-78EB-4312-A1CD-CD912D9F3020}" presName="rootComposite" presStyleCnt="0"/>
      <dgm:spPr/>
    </dgm:pt>
    <dgm:pt modelId="{5AAB734A-F3DB-453E-979F-6174A84CA1DF}" type="pres">
      <dgm:prSet presAssocID="{2F9D4093-78EB-4312-A1CD-CD912D9F3020}" presName="rootText" presStyleLbl="node3" presStyleIdx="1" presStyleCnt="3">
        <dgm:presLayoutVars>
          <dgm:chPref val="3"/>
        </dgm:presLayoutVars>
      </dgm:prSet>
      <dgm:spPr/>
      <dgm:t>
        <a:bodyPr/>
        <a:lstStyle/>
        <a:p>
          <a:endParaRPr lang="en-US"/>
        </a:p>
      </dgm:t>
    </dgm:pt>
    <dgm:pt modelId="{67E8E3D2-79C6-43B1-ABB3-9A9698C2B2BD}" type="pres">
      <dgm:prSet presAssocID="{2F9D4093-78EB-4312-A1CD-CD912D9F3020}" presName="rootConnector" presStyleLbl="node3" presStyleIdx="1" presStyleCnt="3"/>
      <dgm:spPr/>
      <dgm:t>
        <a:bodyPr/>
        <a:lstStyle/>
        <a:p>
          <a:endParaRPr lang="en-US"/>
        </a:p>
      </dgm:t>
    </dgm:pt>
    <dgm:pt modelId="{6B220E68-459C-463F-906E-E7B6402E6C88}" type="pres">
      <dgm:prSet presAssocID="{2F9D4093-78EB-4312-A1CD-CD912D9F3020}" presName="hierChild4" presStyleCnt="0"/>
      <dgm:spPr/>
    </dgm:pt>
    <dgm:pt modelId="{DD9A409F-F88A-47ED-988A-94F01583F274}" type="pres">
      <dgm:prSet presAssocID="{7A368602-3E29-4CD9-9B92-38F2582BF5B1}" presName="Name35" presStyleLbl="parChTrans1D4" presStyleIdx="1" presStyleCnt="2"/>
      <dgm:spPr/>
      <dgm:t>
        <a:bodyPr/>
        <a:lstStyle/>
        <a:p>
          <a:endParaRPr lang="en-US"/>
        </a:p>
      </dgm:t>
    </dgm:pt>
    <dgm:pt modelId="{20BF7443-E38C-47BF-A317-32FEC2DC80A5}" type="pres">
      <dgm:prSet presAssocID="{C4BC5C2A-96AE-4F39-AB8A-F21E43FEE284}" presName="hierRoot2" presStyleCnt="0">
        <dgm:presLayoutVars>
          <dgm:hierBranch/>
        </dgm:presLayoutVars>
      </dgm:prSet>
      <dgm:spPr/>
    </dgm:pt>
    <dgm:pt modelId="{E07680D2-B0DD-44F2-81E2-D2E900728A9B}" type="pres">
      <dgm:prSet presAssocID="{C4BC5C2A-96AE-4F39-AB8A-F21E43FEE284}" presName="rootComposite" presStyleCnt="0"/>
      <dgm:spPr/>
    </dgm:pt>
    <dgm:pt modelId="{79712031-04CE-44DE-B1BD-882D4265CDD9}" type="pres">
      <dgm:prSet presAssocID="{C4BC5C2A-96AE-4F39-AB8A-F21E43FEE284}" presName="rootText" presStyleLbl="node4" presStyleIdx="1" presStyleCnt="2">
        <dgm:presLayoutVars>
          <dgm:chPref val="3"/>
        </dgm:presLayoutVars>
      </dgm:prSet>
      <dgm:spPr/>
      <dgm:t>
        <a:bodyPr/>
        <a:lstStyle/>
        <a:p>
          <a:endParaRPr lang="en-US"/>
        </a:p>
      </dgm:t>
    </dgm:pt>
    <dgm:pt modelId="{2B969BC8-01E2-4B81-8EA5-139A77015823}" type="pres">
      <dgm:prSet presAssocID="{C4BC5C2A-96AE-4F39-AB8A-F21E43FEE284}" presName="rootConnector" presStyleLbl="node4" presStyleIdx="1" presStyleCnt="2"/>
      <dgm:spPr/>
      <dgm:t>
        <a:bodyPr/>
        <a:lstStyle/>
        <a:p>
          <a:endParaRPr lang="en-US"/>
        </a:p>
      </dgm:t>
    </dgm:pt>
    <dgm:pt modelId="{85B53A40-5DFE-4739-A4E7-A4444797EEC7}" type="pres">
      <dgm:prSet presAssocID="{C4BC5C2A-96AE-4F39-AB8A-F21E43FEE284}" presName="hierChild4" presStyleCnt="0"/>
      <dgm:spPr/>
    </dgm:pt>
    <dgm:pt modelId="{72B47DAE-F169-453F-ACD4-DC98DE2592F4}" type="pres">
      <dgm:prSet presAssocID="{C4BC5C2A-96AE-4F39-AB8A-F21E43FEE284}" presName="hierChild5" presStyleCnt="0"/>
      <dgm:spPr/>
    </dgm:pt>
    <dgm:pt modelId="{22953D9E-B8C2-4277-9509-D86CBC278D60}" type="pres">
      <dgm:prSet presAssocID="{2F9D4093-78EB-4312-A1CD-CD912D9F3020}" presName="hierChild5" presStyleCnt="0"/>
      <dgm:spPr/>
    </dgm:pt>
    <dgm:pt modelId="{4D077BF0-515B-4324-AB58-8EA902528632}" type="pres">
      <dgm:prSet presAssocID="{95886303-8423-4F18-A351-66CA08F49F01}" presName="hierChild5" presStyleCnt="0"/>
      <dgm:spPr/>
    </dgm:pt>
    <dgm:pt modelId="{A3B1028E-D027-4851-86B1-6937446522AB}" type="pres">
      <dgm:prSet presAssocID="{A298E925-73EB-4BF8-A3E6-1946850D9292}" presName="Name37" presStyleLbl="parChTrans1D2" presStyleIdx="1" presStyleCnt="2"/>
      <dgm:spPr/>
      <dgm:t>
        <a:bodyPr/>
        <a:lstStyle/>
        <a:p>
          <a:endParaRPr lang="en-US"/>
        </a:p>
      </dgm:t>
    </dgm:pt>
    <dgm:pt modelId="{106C51BF-EE49-4805-AB59-E9854A1135D5}" type="pres">
      <dgm:prSet presAssocID="{E88765F0-98DD-4404-8CA4-E5669C72F6AA}" presName="hierRoot2" presStyleCnt="0">
        <dgm:presLayoutVars>
          <dgm:hierBranch/>
        </dgm:presLayoutVars>
      </dgm:prSet>
      <dgm:spPr/>
    </dgm:pt>
    <dgm:pt modelId="{529FBA7C-2F14-41C5-A07A-5DE32E2121D3}" type="pres">
      <dgm:prSet presAssocID="{E88765F0-98DD-4404-8CA4-E5669C72F6AA}" presName="rootComposite" presStyleCnt="0"/>
      <dgm:spPr/>
    </dgm:pt>
    <dgm:pt modelId="{FF811D40-1E38-4A4B-8817-A438BD16C0E2}" type="pres">
      <dgm:prSet presAssocID="{E88765F0-98DD-4404-8CA4-E5669C72F6AA}" presName="rootText" presStyleLbl="node2" presStyleIdx="1" presStyleCnt="2">
        <dgm:presLayoutVars>
          <dgm:chPref val="3"/>
        </dgm:presLayoutVars>
      </dgm:prSet>
      <dgm:spPr/>
      <dgm:t>
        <a:bodyPr/>
        <a:lstStyle/>
        <a:p>
          <a:endParaRPr lang="en-US"/>
        </a:p>
      </dgm:t>
    </dgm:pt>
    <dgm:pt modelId="{97386B42-1E65-4B11-AA6A-F2F63A99EE92}" type="pres">
      <dgm:prSet presAssocID="{E88765F0-98DD-4404-8CA4-E5669C72F6AA}" presName="rootConnector" presStyleLbl="node2" presStyleIdx="1" presStyleCnt="2"/>
      <dgm:spPr/>
      <dgm:t>
        <a:bodyPr/>
        <a:lstStyle/>
        <a:p>
          <a:endParaRPr lang="en-US"/>
        </a:p>
      </dgm:t>
    </dgm:pt>
    <dgm:pt modelId="{E071D0EB-E8F2-43E7-BE3D-2EA4FC1F7164}" type="pres">
      <dgm:prSet presAssocID="{E88765F0-98DD-4404-8CA4-E5669C72F6AA}" presName="hierChild4" presStyleCnt="0"/>
      <dgm:spPr/>
    </dgm:pt>
    <dgm:pt modelId="{73FCF3CE-E41E-4A33-BC98-0D8992AC4EE3}" type="pres">
      <dgm:prSet presAssocID="{F3677BE2-5C55-4FD1-B401-69F86475365E}" presName="Name35" presStyleLbl="parChTrans1D3" presStyleIdx="2" presStyleCnt="3"/>
      <dgm:spPr/>
      <dgm:t>
        <a:bodyPr/>
        <a:lstStyle/>
        <a:p>
          <a:endParaRPr lang="en-US"/>
        </a:p>
      </dgm:t>
    </dgm:pt>
    <dgm:pt modelId="{4541AC66-D961-414F-9274-5CBF8F62CAB0}" type="pres">
      <dgm:prSet presAssocID="{B34BB2E3-AA12-4513-9A21-EBD05FA08C26}" presName="hierRoot2" presStyleCnt="0">
        <dgm:presLayoutVars>
          <dgm:hierBranch val="init"/>
        </dgm:presLayoutVars>
      </dgm:prSet>
      <dgm:spPr/>
    </dgm:pt>
    <dgm:pt modelId="{AAD95863-2B53-4F9E-BACD-EF57863E1392}" type="pres">
      <dgm:prSet presAssocID="{B34BB2E3-AA12-4513-9A21-EBD05FA08C26}" presName="rootComposite" presStyleCnt="0"/>
      <dgm:spPr/>
    </dgm:pt>
    <dgm:pt modelId="{1045D4BD-D419-4359-94C5-3CDCF0498930}" type="pres">
      <dgm:prSet presAssocID="{B34BB2E3-AA12-4513-9A21-EBD05FA08C26}" presName="rootText" presStyleLbl="node3" presStyleIdx="2" presStyleCnt="3">
        <dgm:presLayoutVars>
          <dgm:chPref val="3"/>
        </dgm:presLayoutVars>
      </dgm:prSet>
      <dgm:spPr/>
      <dgm:t>
        <a:bodyPr/>
        <a:lstStyle/>
        <a:p>
          <a:endParaRPr lang="en-US"/>
        </a:p>
      </dgm:t>
    </dgm:pt>
    <dgm:pt modelId="{9CE38922-65DD-4934-88D1-2438CFCEDB25}" type="pres">
      <dgm:prSet presAssocID="{B34BB2E3-AA12-4513-9A21-EBD05FA08C26}" presName="rootConnector" presStyleLbl="node3" presStyleIdx="2" presStyleCnt="3"/>
      <dgm:spPr/>
      <dgm:t>
        <a:bodyPr/>
        <a:lstStyle/>
        <a:p>
          <a:endParaRPr lang="en-US"/>
        </a:p>
      </dgm:t>
    </dgm:pt>
    <dgm:pt modelId="{7D0117AA-20A5-4079-8CA4-1B9EFB63EAA7}" type="pres">
      <dgm:prSet presAssocID="{B34BB2E3-AA12-4513-9A21-EBD05FA08C26}" presName="hierChild4" presStyleCnt="0"/>
      <dgm:spPr/>
    </dgm:pt>
    <dgm:pt modelId="{2717108B-1A89-4CA8-89E0-5C80CD21C798}" type="pres">
      <dgm:prSet presAssocID="{B34BB2E3-AA12-4513-9A21-EBD05FA08C26}" presName="hierChild5" presStyleCnt="0"/>
      <dgm:spPr/>
    </dgm:pt>
    <dgm:pt modelId="{ED129341-B829-47F3-A795-1E0CD8318BDC}" type="pres">
      <dgm:prSet presAssocID="{E88765F0-98DD-4404-8CA4-E5669C72F6AA}" presName="hierChild5" presStyleCnt="0"/>
      <dgm:spPr/>
    </dgm:pt>
    <dgm:pt modelId="{F50AF036-817F-40CD-A6D4-F5811ABB2097}" type="pres">
      <dgm:prSet presAssocID="{E91299DC-2AE5-4B97-BAF8-D9C6ACABE41D}" presName="hierChild3" presStyleCnt="0"/>
      <dgm:spPr/>
    </dgm:pt>
  </dgm:ptLst>
  <dgm:cxnLst>
    <dgm:cxn modelId="{3D0E21EB-8A31-46A8-8095-CC9EF2878019}" type="presOf" srcId="{66D0C2F6-F02B-44C0-A649-00F816B3F840}" destId="{FC800763-84B0-4EF0-BE5F-DF143A752B7F}" srcOrd="0" destOrd="0" presId="urn:microsoft.com/office/officeart/2005/8/layout/orgChart1"/>
    <dgm:cxn modelId="{C6B93567-8E78-4B00-8B05-876150A8A7A8}" type="presOf" srcId="{C4BC5C2A-96AE-4F39-AB8A-F21E43FEE284}" destId="{79712031-04CE-44DE-B1BD-882D4265CDD9}" srcOrd="0" destOrd="0" presId="urn:microsoft.com/office/officeart/2005/8/layout/orgChart1"/>
    <dgm:cxn modelId="{53E47371-B126-484C-978B-F124F8191CE4}" type="presOf" srcId="{E91299DC-2AE5-4B97-BAF8-D9C6ACABE41D}" destId="{9C3EB5BB-021D-40D0-B72C-06A6B9A21265}" srcOrd="0" destOrd="0" presId="urn:microsoft.com/office/officeart/2005/8/layout/orgChart1"/>
    <dgm:cxn modelId="{79E7B78D-AD5B-4601-ACEE-9F973D96ED8D}" type="presOf" srcId="{66D0C2F6-F02B-44C0-A649-00F816B3F840}" destId="{136EB819-7099-4BE3-A169-66805935E916}" srcOrd="1" destOrd="0" presId="urn:microsoft.com/office/officeart/2005/8/layout/orgChart1"/>
    <dgm:cxn modelId="{57BC2969-A5C1-45BE-95DC-EADC149E9E04}" type="presOf" srcId="{4A9C2CD8-A833-47EE-93CB-D6CDCE59A4AC}" destId="{E79E8628-B846-4723-932F-150DAEF87ACC}" srcOrd="0" destOrd="0" presId="urn:microsoft.com/office/officeart/2005/8/layout/orgChart1"/>
    <dgm:cxn modelId="{ABFFFA5B-EBC7-44A2-9427-D8796DDEB064}" type="presOf" srcId="{E88765F0-98DD-4404-8CA4-E5669C72F6AA}" destId="{97386B42-1E65-4B11-AA6A-F2F63A99EE92}" srcOrd="1" destOrd="0" presId="urn:microsoft.com/office/officeart/2005/8/layout/orgChart1"/>
    <dgm:cxn modelId="{4AB7CF43-FEC3-4881-8469-AB0B17E8557D}" srcId="{95886303-8423-4F18-A351-66CA08F49F01}" destId="{66D0C2F6-F02B-44C0-A649-00F816B3F840}" srcOrd="0" destOrd="0" parTransId="{03EFC863-87F4-4985-A7E1-BCCA6E5D0FEE}" sibTransId="{A86D45CB-008A-436C-8B15-B0356F45BE25}"/>
    <dgm:cxn modelId="{2160274C-2340-49F1-A66D-106046C3DCD4}" type="presOf" srcId="{E91299DC-2AE5-4B97-BAF8-D9C6ACABE41D}" destId="{4EFA630A-650E-454F-88F6-6745A9DCEAFD}" srcOrd="1" destOrd="0" presId="urn:microsoft.com/office/officeart/2005/8/layout/orgChart1"/>
    <dgm:cxn modelId="{FA57CF61-CBC3-4CC6-ACC3-7F02593E450B}" type="presOf" srcId="{95886303-8423-4F18-A351-66CA08F49F01}" destId="{09D12D81-F708-464B-9EE2-C3907D7E8A6D}" srcOrd="0" destOrd="0" presId="urn:microsoft.com/office/officeart/2005/8/layout/orgChart1"/>
    <dgm:cxn modelId="{234E596D-A53A-4057-AA80-6D86FE311336}" srcId="{E91299DC-2AE5-4B97-BAF8-D9C6ACABE41D}" destId="{E88765F0-98DD-4404-8CA4-E5669C72F6AA}" srcOrd="1" destOrd="0" parTransId="{A298E925-73EB-4BF8-A3E6-1946850D9292}" sibTransId="{8DD7E27D-70B9-49A2-82E0-C7362A48A951}"/>
    <dgm:cxn modelId="{105DF5F9-B0FC-47B1-A267-9875158D80D3}" srcId="{66D0C2F6-F02B-44C0-A649-00F816B3F840}" destId="{4760BA2F-3222-46CC-81BF-EFE99E5C96E2}" srcOrd="0" destOrd="0" parTransId="{6CF1C8A3-E228-418F-8839-F5EC32A7A49E}" sibTransId="{76137535-FB7A-4AFB-A7A8-7042685F32BF}"/>
    <dgm:cxn modelId="{8A240EA6-89C6-453E-8CB6-BC3430E875F6}" type="presOf" srcId="{6CF1C8A3-E228-418F-8839-F5EC32A7A49E}" destId="{95F999C0-7DFD-4D69-ADF7-16DF70FD4B38}" srcOrd="0" destOrd="0" presId="urn:microsoft.com/office/officeart/2005/8/layout/orgChart1"/>
    <dgm:cxn modelId="{634DD96A-BB85-4457-A0F7-42F0FD299A2F}" type="presOf" srcId="{03EFC863-87F4-4985-A7E1-BCCA6E5D0FEE}" destId="{B8F33F79-229A-46F9-AD78-7A8A5B671B45}" srcOrd="0" destOrd="0" presId="urn:microsoft.com/office/officeart/2005/8/layout/orgChart1"/>
    <dgm:cxn modelId="{33315510-B8B5-4C01-AB26-8487841A38FA}" type="presOf" srcId="{C4BC5C2A-96AE-4F39-AB8A-F21E43FEE284}" destId="{2B969BC8-01E2-4B81-8EA5-139A77015823}" srcOrd="1" destOrd="0" presId="urn:microsoft.com/office/officeart/2005/8/layout/orgChart1"/>
    <dgm:cxn modelId="{2948067A-D14F-476C-8326-5B122889EB7E}" type="presOf" srcId="{4760BA2F-3222-46CC-81BF-EFE99E5C96E2}" destId="{717EBAEF-68E5-4C3F-8484-7DEEBB21FA8D}" srcOrd="0" destOrd="0" presId="urn:microsoft.com/office/officeart/2005/8/layout/orgChart1"/>
    <dgm:cxn modelId="{76ED32D9-3779-4477-A4FE-EC1B3BDF7D58}" type="presOf" srcId="{A298E925-73EB-4BF8-A3E6-1946850D9292}" destId="{A3B1028E-D027-4851-86B1-6937446522AB}" srcOrd="0" destOrd="0" presId="urn:microsoft.com/office/officeart/2005/8/layout/orgChart1"/>
    <dgm:cxn modelId="{0EAB60C6-0E1F-47F1-8F8C-5E196E855542}" srcId="{E91299DC-2AE5-4B97-BAF8-D9C6ACABE41D}" destId="{95886303-8423-4F18-A351-66CA08F49F01}" srcOrd="0" destOrd="0" parTransId="{7D621755-81DF-428A-90BB-886EDAB6A0E9}" sibTransId="{4DD9BFF8-AD33-432C-8B26-DA8042E2BF76}"/>
    <dgm:cxn modelId="{FD18929D-2915-4476-BE4B-8A121EE04B21}" type="presOf" srcId="{E88765F0-98DD-4404-8CA4-E5669C72F6AA}" destId="{FF811D40-1E38-4A4B-8817-A438BD16C0E2}" srcOrd="0" destOrd="0" presId="urn:microsoft.com/office/officeart/2005/8/layout/orgChart1"/>
    <dgm:cxn modelId="{147AD815-18D0-4699-B7C2-CF4735A2CCB0}" type="presOf" srcId="{2F9D4093-78EB-4312-A1CD-CD912D9F3020}" destId="{67E8E3D2-79C6-43B1-ABB3-9A9698C2B2BD}" srcOrd="1" destOrd="0" presId="urn:microsoft.com/office/officeart/2005/8/layout/orgChart1"/>
    <dgm:cxn modelId="{409135CD-20CF-428D-964F-EEF2312B7AF1}" type="presOf" srcId="{B34BB2E3-AA12-4513-9A21-EBD05FA08C26}" destId="{1045D4BD-D419-4359-94C5-3CDCF0498930}" srcOrd="0" destOrd="0" presId="urn:microsoft.com/office/officeart/2005/8/layout/orgChart1"/>
    <dgm:cxn modelId="{CCF17404-D902-4644-8007-B7BFB7445576}" type="presOf" srcId="{A88EF4D2-C878-46CE-8D89-DC53EAB53A2E}" destId="{D6D4EBFC-7B88-48D1-A608-E52478F1E784}" srcOrd="0" destOrd="0" presId="urn:microsoft.com/office/officeart/2005/8/layout/orgChart1"/>
    <dgm:cxn modelId="{73E25F13-AA64-41B4-879B-256DA3DC6ECB}" srcId="{95886303-8423-4F18-A351-66CA08F49F01}" destId="{2F9D4093-78EB-4312-A1CD-CD912D9F3020}" srcOrd="1" destOrd="0" parTransId="{4A9C2CD8-A833-47EE-93CB-D6CDCE59A4AC}" sibTransId="{4BACDE53-0DF0-4817-B3C3-E6D993ACD0A1}"/>
    <dgm:cxn modelId="{41733A85-1DA1-4498-B468-50B986A79EA5}" type="presOf" srcId="{F3677BE2-5C55-4FD1-B401-69F86475365E}" destId="{73FCF3CE-E41E-4A33-BC98-0D8992AC4EE3}" srcOrd="0" destOrd="0" presId="urn:microsoft.com/office/officeart/2005/8/layout/orgChart1"/>
    <dgm:cxn modelId="{67207F65-7C67-4D0F-9368-86A608BD6B97}" type="presOf" srcId="{B34BB2E3-AA12-4513-9A21-EBD05FA08C26}" destId="{9CE38922-65DD-4934-88D1-2438CFCEDB25}" srcOrd="1" destOrd="0" presId="urn:microsoft.com/office/officeart/2005/8/layout/orgChart1"/>
    <dgm:cxn modelId="{2CB47A1F-3161-45E7-B2AC-12CA9E6F5DB1}" srcId="{2F9D4093-78EB-4312-A1CD-CD912D9F3020}" destId="{C4BC5C2A-96AE-4F39-AB8A-F21E43FEE284}" srcOrd="0" destOrd="0" parTransId="{7A368602-3E29-4CD9-9B92-38F2582BF5B1}" sibTransId="{76A372FE-FB39-4EC5-BACD-DEB4F520DE80}"/>
    <dgm:cxn modelId="{5CC985DA-CE06-42C5-AAE5-978824FC1632}" type="presOf" srcId="{95886303-8423-4F18-A351-66CA08F49F01}" destId="{249FB922-B461-4EFB-8F34-6B561420510C}" srcOrd="1" destOrd="0" presId="urn:microsoft.com/office/officeart/2005/8/layout/orgChart1"/>
    <dgm:cxn modelId="{6D623EDE-1941-4A2D-8AE5-828462C8A88C}" type="presOf" srcId="{7A368602-3E29-4CD9-9B92-38F2582BF5B1}" destId="{DD9A409F-F88A-47ED-988A-94F01583F274}" srcOrd="0" destOrd="0" presId="urn:microsoft.com/office/officeart/2005/8/layout/orgChart1"/>
    <dgm:cxn modelId="{D0E47970-B105-4F80-BD00-B94B249A3B95}" srcId="{A88EF4D2-C878-46CE-8D89-DC53EAB53A2E}" destId="{E91299DC-2AE5-4B97-BAF8-D9C6ACABE41D}" srcOrd="0" destOrd="0" parTransId="{AA596CE2-7586-41B5-9DFA-33696E9635BB}" sibTransId="{3FE5FEB5-6A26-42AD-8F0B-B4A625F394C7}"/>
    <dgm:cxn modelId="{9E056F66-684E-44BB-8124-5D5A45025723}" type="presOf" srcId="{4760BA2F-3222-46CC-81BF-EFE99E5C96E2}" destId="{8C00752E-8B7A-460E-B740-CB908DF2379C}" srcOrd="1" destOrd="0" presId="urn:microsoft.com/office/officeart/2005/8/layout/orgChart1"/>
    <dgm:cxn modelId="{E19C9362-CBD8-4A61-A992-4F4616660D76}" type="presOf" srcId="{2F9D4093-78EB-4312-A1CD-CD912D9F3020}" destId="{5AAB734A-F3DB-453E-979F-6174A84CA1DF}" srcOrd="0" destOrd="0" presId="urn:microsoft.com/office/officeart/2005/8/layout/orgChart1"/>
    <dgm:cxn modelId="{7BACA503-C291-497B-9BE6-833F4ACA354E}" type="presOf" srcId="{7D621755-81DF-428A-90BB-886EDAB6A0E9}" destId="{30652F3B-3EF5-4302-BB8C-E48F67857A46}" srcOrd="0" destOrd="0" presId="urn:microsoft.com/office/officeart/2005/8/layout/orgChart1"/>
    <dgm:cxn modelId="{FB03EBDB-B5F3-4003-A179-09A357D36E89}" srcId="{E88765F0-98DD-4404-8CA4-E5669C72F6AA}" destId="{B34BB2E3-AA12-4513-9A21-EBD05FA08C26}" srcOrd="0" destOrd="0" parTransId="{F3677BE2-5C55-4FD1-B401-69F86475365E}" sibTransId="{61B10166-08E4-4F9F-B64E-32B553CCCAD2}"/>
    <dgm:cxn modelId="{FFBCAEC7-B0B7-4D17-9C22-7B426C4A489E}" type="presParOf" srcId="{D6D4EBFC-7B88-48D1-A608-E52478F1E784}" destId="{245BCBD2-560D-4D66-BA0B-15B9C540C005}" srcOrd="0" destOrd="0" presId="urn:microsoft.com/office/officeart/2005/8/layout/orgChart1"/>
    <dgm:cxn modelId="{8829193C-0F56-43A2-9D69-C4D8E186793E}" type="presParOf" srcId="{245BCBD2-560D-4D66-BA0B-15B9C540C005}" destId="{9989B822-9096-4E9C-971E-9E2BDBB4F999}" srcOrd="0" destOrd="0" presId="urn:microsoft.com/office/officeart/2005/8/layout/orgChart1"/>
    <dgm:cxn modelId="{D46D2673-03A8-4D18-A5FB-B54890B93822}" type="presParOf" srcId="{9989B822-9096-4E9C-971E-9E2BDBB4F999}" destId="{9C3EB5BB-021D-40D0-B72C-06A6B9A21265}" srcOrd="0" destOrd="0" presId="urn:microsoft.com/office/officeart/2005/8/layout/orgChart1"/>
    <dgm:cxn modelId="{F26AAC24-C87F-4777-94BC-B5F1B1487ACE}" type="presParOf" srcId="{9989B822-9096-4E9C-971E-9E2BDBB4F999}" destId="{4EFA630A-650E-454F-88F6-6745A9DCEAFD}" srcOrd="1" destOrd="0" presId="urn:microsoft.com/office/officeart/2005/8/layout/orgChart1"/>
    <dgm:cxn modelId="{746B60AC-FF86-4DE0-8F63-A149A2674F63}" type="presParOf" srcId="{245BCBD2-560D-4D66-BA0B-15B9C540C005}" destId="{F77670BD-18C4-4466-ADDD-AE8089CEC800}" srcOrd="1" destOrd="0" presId="urn:microsoft.com/office/officeart/2005/8/layout/orgChart1"/>
    <dgm:cxn modelId="{BA48F54D-9B6D-4460-A167-1483D59E6F7D}" type="presParOf" srcId="{F77670BD-18C4-4466-ADDD-AE8089CEC800}" destId="{30652F3B-3EF5-4302-BB8C-E48F67857A46}" srcOrd="0" destOrd="0" presId="urn:microsoft.com/office/officeart/2005/8/layout/orgChart1"/>
    <dgm:cxn modelId="{2A3FB346-F0BD-4829-A44C-A0691355D0CF}" type="presParOf" srcId="{F77670BD-18C4-4466-ADDD-AE8089CEC800}" destId="{E48DD228-8E25-43A3-8470-F416F748BD25}" srcOrd="1" destOrd="0" presId="urn:microsoft.com/office/officeart/2005/8/layout/orgChart1"/>
    <dgm:cxn modelId="{555B8CF8-66B3-4307-BDF4-0C7479558902}" type="presParOf" srcId="{E48DD228-8E25-43A3-8470-F416F748BD25}" destId="{DC8AE518-A58B-4D50-A00D-A6682F20D5F5}" srcOrd="0" destOrd="0" presId="urn:microsoft.com/office/officeart/2005/8/layout/orgChart1"/>
    <dgm:cxn modelId="{403A2476-E220-45D7-AAA7-8E129313FBF1}" type="presParOf" srcId="{DC8AE518-A58B-4D50-A00D-A6682F20D5F5}" destId="{09D12D81-F708-464B-9EE2-C3907D7E8A6D}" srcOrd="0" destOrd="0" presId="urn:microsoft.com/office/officeart/2005/8/layout/orgChart1"/>
    <dgm:cxn modelId="{8D73B7DD-4214-4A9A-84E3-7E123E754076}" type="presParOf" srcId="{DC8AE518-A58B-4D50-A00D-A6682F20D5F5}" destId="{249FB922-B461-4EFB-8F34-6B561420510C}" srcOrd="1" destOrd="0" presId="urn:microsoft.com/office/officeart/2005/8/layout/orgChart1"/>
    <dgm:cxn modelId="{213630BA-2B85-4090-A363-6881D653E65D}" type="presParOf" srcId="{E48DD228-8E25-43A3-8470-F416F748BD25}" destId="{8AD5F28D-ACB4-466F-811D-38D79FAFC538}" srcOrd="1" destOrd="0" presId="urn:microsoft.com/office/officeart/2005/8/layout/orgChart1"/>
    <dgm:cxn modelId="{E2DAF131-B3D5-4B9C-BAF1-E04F7C9F5B4B}" type="presParOf" srcId="{8AD5F28D-ACB4-466F-811D-38D79FAFC538}" destId="{B8F33F79-229A-46F9-AD78-7A8A5B671B45}" srcOrd="0" destOrd="0" presId="urn:microsoft.com/office/officeart/2005/8/layout/orgChart1"/>
    <dgm:cxn modelId="{C2901377-9ABF-4218-8DC9-5F286E7DD588}" type="presParOf" srcId="{8AD5F28D-ACB4-466F-811D-38D79FAFC538}" destId="{7C6272C6-AAA0-4017-891A-72E71C3E8DA0}" srcOrd="1" destOrd="0" presId="urn:microsoft.com/office/officeart/2005/8/layout/orgChart1"/>
    <dgm:cxn modelId="{656F4546-0AC3-435D-8973-4EC406569BC2}" type="presParOf" srcId="{7C6272C6-AAA0-4017-891A-72E71C3E8DA0}" destId="{973AAD1E-3EF8-4FCF-B35F-E08C54415DD9}" srcOrd="0" destOrd="0" presId="urn:microsoft.com/office/officeart/2005/8/layout/orgChart1"/>
    <dgm:cxn modelId="{7724A13E-2F67-4F0C-83B6-15E43C76EEAF}" type="presParOf" srcId="{973AAD1E-3EF8-4FCF-B35F-E08C54415DD9}" destId="{FC800763-84B0-4EF0-BE5F-DF143A752B7F}" srcOrd="0" destOrd="0" presId="urn:microsoft.com/office/officeart/2005/8/layout/orgChart1"/>
    <dgm:cxn modelId="{3DC7CD5D-C64D-42E6-BCF6-A332B53F3A36}" type="presParOf" srcId="{973AAD1E-3EF8-4FCF-B35F-E08C54415DD9}" destId="{136EB819-7099-4BE3-A169-66805935E916}" srcOrd="1" destOrd="0" presId="urn:microsoft.com/office/officeart/2005/8/layout/orgChart1"/>
    <dgm:cxn modelId="{8F66CD90-2E36-48EF-B817-02E632B76B5D}" type="presParOf" srcId="{7C6272C6-AAA0-4017-891A-72E71C3E8DA0}" destId="{3ACF48B9-704E-46B2-A48C-E48CBEC3E1DA}" srcOrd="1" destOrd="0" presId="urn:microsoft.com/office/officeart/2005/8/layout/orgChart1"/>
    <dgm:cxn modelId="{C709D95E-079D-4ED2-876D-2D961217603B}" type="presParOf" srcId="{3ACF48B9-704E-46B2-A48C-E48CBEC3E1DA}" destId="{95F999C0-7DFD-4D69-ADF7-16DF70FD4B38}" srcOrd="0" destOrd="0" presId="urn:microsoft.com/office/officeart/2005/8/layout/orgChart1"/>
    <dgm:cxn modelId="{5BAA3296-999C-4EF7-B658-BAAE034BABA3}" type="presParOf" srcId="{3ACF48B9-704E-46B2-A48C-E48CBEC3E1DA}" destId="{B5DE086D-C13F-48FC-9547-898803AD9F0F}" srcOrd="1" destOrd="0" presId="urn:microsoft.com/office/officeart/2005/8/layout/orgChart1"/>
    <dgm:cxn modelId="{92308868-FBE6-4798-9FAC-996730372DBB}" type="presParOf" srcId="{B5DE086D-C13F-48FC-9547-898803AD9F0F}" destId="{6D77DE04-96AF-4FD0-88E9-24B76DEDC4DF}" srcOrd="0" destOrd="0" presId="urn:microsoft.com/office/officeart/2005/8/layout/orgChart1"/>
    <dgm:cxn modelId="{A19EAF55-7A71-47D6-A241-66A18419C45B}" type="presParOf" srcId="{6D77DE04-96AF-4FD0-88E9-24B76DEDC4DF}" destId="{717EBAEF-68E5-4C3F-8484-7DEEBB21FA8D}" srcOrd="0" destOrd="0" presId="urn:microsoft.com/office/officeart/2005/8/layout/orgChart1"/>
    <dgm:cxn modelId="{91D6D247-4714-400E-A608-8C18D5738CB3}" type="presParOf" srcId="{6D77DE04-96AF-4FD0-88E9-24B76DEDC4DF}" destId="{8C00752E-8B7A-460E-B740-CB908DF2379C}" srcOrd="1" destOrd="0" presId="urn:microsoft.com/office/officeart/2005/8/layout/orgChart1"/>
    <dgm:cxn modelId="{ABC42E36-DDE0-4D25-84F9-941396D8FCA8}" type="presParOf" srcId="{B5DE086D-C13F-48FC-9547-898803AD9F0F}" destId="{B550C61F-5F6A-4E23-9B12-CD21DEBD3730}" srcOrd="1" destOrd="0" presId="urn:microsoft.com/office/officeart/2005/8/layout/orgChart1"/>
    <dgm:cxn modelId="{CDA427A4-8CB0-4C02-8B5A-380A33ED19BE}" type="presParOf" srcId="{B5DE086D-C13F-48FC-9547-898803AD9F0F}" destId="{B4516BCF-D288-4504-BF86-3E86063AB9EA}" srcOrd="2" destOrd="0" presId="urn:microsoft.com/office/officeart/2005/8/layout/orgChart1"/>
    <dgm:cxn modelId="{82019A42-E66F-416F-A4B3-F313D6723A65}" type="presParOf" srcId="{7C6272C6-AAA0-4017-891A-72E71C3E8DA0}" destId="{8DCB3861-8AC6-420D-BBBB-27F8B312BDDD}" srcOrd="2" destOrd="0" presId="urn:microsoft.com/office/officeart/2005/8/layout/orgChart1"/>
    <dgm:cxn modelId="{A2A69187-8F31-4DAB-A4BA-7CF7FC384C09}" type="presParOf" srcId="{8AD5F28D-ACB4-466F-811D-38D79FAFC538}" destId="{E79E8628-B846-4723-932F-150DAEF87ACC}" srcOrd="2" destOrd="0" presId="urn:microsoft.com/office/officeart/2005/8/layout/orgChart1"/>
    <dgm:cxn modelId="{F99F0AB7-AD48-4005-8095-7A888C53769F}" type="presParOf" srcId="{8AD5F28D-ACB4-466F-811D-38D79FAFC538}" destId="{7D8E8BCD-DBE2-46BA-ACDE-8D715EEF1EAD}" srcOrd="3" destOrd="0" presId="urn:microsoft.com/office/officeart/2005/8/layout/orgChart1"/>
    <dgm:cxn modelId="{5ABDC765-3871-479E-9A55-490812A33403}" type="presParOf" srcId="{7D8E8BCD-DBE2-46BA-ACDE-8D715EEF1EAD}" destId="{42CF4EAF-D03B-4AD7-BE43-DDFEC54B90EE}" srcOrd="0" destOrd="0" presId="urn:microsoft.com/office/officeart/2005/8/layout/orgChart1"/>
    <dgm:cxn modelId="{F4940663-FFD2-4882-87B1-84DCEF3AF5BE}" type="presParOf" srcId="{42CF4EAF-D03B-4AD7-BE43-DDFEC54B90EE}" destId="{5AAB734A-F3DB-453E-979F-6174A84CA1DF}" srcOrd="0" destOrd="0" presId="urn:microsoft.com/office/officeart/2005/8/layout/orgChart1"/>
    <dgm:cxn modelId="{46195C9E-6070-4D65-8745-BB9E78C57F03}" type="presParOf" srcId="{42CF4EAF-D03B-4AD7-BE43-DDFEC54B90EE}" destId="{67E8E3D2-79C6-43B1-ABB3-9A9698C2B2BD}" srcOrd="1" destOrd="0" presId="urn:microsoft.com/office/officeart/2005/8/layout/orgChart1"/>
    <dgm:cxn modelId="{DAFB4FF9-4D11-4D9C-AE19-FB00C389F065}" type="presParOf" srcId="{7D8E8BCD-DBE2-46BA-ACDE-8D715EEF1EAD}" destId="{6B220E68-459C-463F-906E-E7B6402E6C88}" srcOrd="1" destOrd="0" presId="urn:microsoft.com/office/officeart/2005/8/layout/orgChart1"/>
    <dgm:cxn modelId="{97324EA6-AD7F-4DB4-8603-08F201B18079}" type="presParOf" srcId="{6B220E68-459C-463F-906E-E7B6402E6C88}" destId="{DD9A409F-F88A-47ED-988A-94F01583F274}" srcOrd="0" destOrd="0" presId="urn:microsoft.com/office/officeart/2005/8/layout/orgChart1"/>
    <dgm:cxn modelId="{27A1F9F1-7F72-44D4-AD95-D526E1ADD4E4}" type="presParOf" srcId="{6B220E68-459C-463F-906E-E7B6402E6C88}" destId="{20BF7443-E38C-47BF-A317-32FEC2DC80A5}" srcOrd="1" destOrd="0" presId="urn:microsoft.com/office/officeart/2005/8/layout/orgChart1"/>
    <dgm:cxn modelId="{529CCED8-CF34-414A-B7F6-40785438F947}" type="presParOf" srcId="{20BF7443-E38C-47BF-A317-32FEC2DC80A5}" destId="{E07680D2-B0DD-44F2-81E2-D2E900728A9B}" srcOrd="0" destOrd="0" presId="urn:microsoft.com/office/officeart/2005/8/layout/orgChart1"/>
    <dgm:cxn modelId="{1A2B3ABD-9E69-4495-B727-B4A4F30CEAA4}" type="presParOf" srcId="{E07680D2-B0DD-44F2-81E2-D2E900728A9B}" destId="{79712031-04CE-44DE-B1BD-882D4265CDD9}" srcOrd="0" destOrd="0" presId="urn:microsoft.com/office/officeart/2005/8/layout/orgChart1"/>
    <dgm:cxn modelId="{54CE7E96-6C3A-4C3A-868C-177B0D093CFD}" type="presParOf" srcId="{E07680D2-B0DD-44F2-81E2-D2E900728A9B}" destId="{2B969BC8-01E2-4B81-8EA5-139A77015823}" srcOrd="1" destOrd="0" presId="urn:microsoft.com/office/officeart/2005/8/layout/orgChart1"/>
    <dgm:cxn modelId="{FC354F81-A991-4D6A-9E9C-53CC1B4513F5}" type="presParOf" srcId="{20BF7443-E38C-47BF-A317-32FEC2DC80A5}" destId="{85B53A40-5DFE-4739-A4E7-A4444797EEC7}" srcOrd="1" destOrd="0" presId="urn:microsoft.com/office/officeart/2005/8/layout/orgChart1"/>
    <dgm:cxn modelId="{BC864B03-F96E-4ACF-B9EA-395532887EB3}" type="presParOf" srcId="{20BF7443-E38C-47BF-A317-32FEC2DC80A5}" destId="{72B47DAE-F169-453F-ACD4-DC98DE2592F4}" srcOrd="2" destOrd="0" presId="urn:microsoft.com/office/officeart/2005/8/layout/orgChart1"/>
    <dgm:cxn modelId="{473E5FF7-A1AF-4AB3-9EDD-62A503E2F72E}" type="presParOf" srcId="{7D8E8BCD-DBE2-46BA-ACDE-8D715EEF1EAD}" destId="{22953D9E-B8C2-4277-9509-D86CBC278D60}" srcOrd="2" destOrd="0" presId="urn:microsoft.com/office/officeart/2005/8/layout/orgChart1"/>
    <dgm:cxn modelId="{AF0232F1-BD61-4CEF-970D-02A611CB0BD7}" type="presParOf" srcId="{E48DD228-8E25-43A3-8470-F416F748BD25}" destId="{4D077BF0-515B-4324-AB58-8EA902528632}" srcOrd="2" destOrd="0" presId="urn:microsoft.com/office/officeart/2005/8/layout/orgChart1"/>
    <dgm:cxn modelId="{0A86BF82-4E84-412F-A0C1-FA899609BD11}" type="presParOf" srcId="{F77670BD-18C4-4466-ADDD-AE8089CEC800}" destId="{A3B1028E-D027-4851-86B1-6937446522AB}" srcOrd="2" destOrd="0" presId="urn:microsoft.com/office/officeart/2005/8/layout/orgChart1"/>
    <dgm:cxn modelId="{A826A150-2612-4465-A0A5-E6A535DC464D}" type="presParOf" srcId="{F77670BD-18C4-4466-ADDD-AE8089CEC800}" destId="{106C51BF-EE49-4805-AB59-E9854A1135D5}" srcOrd="3" destOrd="0" presId="urn:microsoft.com/office/officeart/2005/8/layout/orgChart1"/>
    <dgm:cxn modelId="{C0166FF6-B7A3-4786-A865-254CA3CF4D98}" type="presParOf" srcId="{106C51BF-EE49-4805-AB59-E9854A1135D5}" destId="{529FBA7C-2F14-41C5-A07A-5DE32E2121D3}" srcOrd="0" destOrd="0" presId="urn:microsoft.com/office/officeart/2005/8/layout/orgChart1"/>
    <dgm:cxn modelId="{68C26262-94EB-49D5-A660-CE759C7D8363}" type="presParOf" srcId="{529FBA7C-2F14-41C5-A07A-5DE32E2121D3}" destId="{FF811D40-1E38-4A4B-8817-A438BD16C0E2}" srcOrd="0" destOrd="0" presId="urn:microsoft.com/office/officeart/2005/8/layout/orgChart1"/>
    <dgm:cxn modelId="{10AC32C9-CA46-47AC-89EA-AB7E8A0F48DE}" type="presParOf" srcId="{529FBA7C-2F14-41C5-A07A-5DE32E2121D3}" destId="{97386B42-1E65-4B11-AA6A-F2F63A99EE92}" srcOrd="1" destOrd="0" presId="urn:microsoft.com/office/officeart/2005/8/layout/orgChart1"/>
    <dgm:cxn modelId="{108032C9-8C94-4FAB-AD54-A3A1B2CDAF4C}" type="presParOf" srcId="{106C51BF-EE49-4805-AB59-E9854A1135D5}" destId="{E071D0EB-E8F2-43E7-BE3D-2EA4FC1F7164}" srcOrd="1" destOrd="0" presId="urn:microsoft.com/office/officeart/2005/8/layout/orgChart1"/>
    <dgm:cxn modelId="{F079D2EB-B72A-49B0-A1EA-73D1BF05AAE1}" type="presParOf" srcId="{E071D0EB-E8F2-43E7-BE3D-2EA4FC1F7164}" destId="{73FCF3CE-E41E-4A33-BC98-0D8992AC4EE3}" srcOrd="0" destOrd="0" presId="urn:microsoft.com/office/officeart/2005/8/layout/orgChart1"/>
    <dgm:cxn modelId="{23768A00-1103-4AAA-9606-EB44D27C68E5}" type="presParOf" srcId="{E071D0EB-E8F2-43E7-BE3D-2EA4FC1F7164}" destId="{4541AC66-D961-414F-9274-5CBF8F62CAB0}" srcOrd="1" destOrd="0" presId="urn:microsoft.com/office/officeart/2005/8/layout/orgChart1"/>
    <dgm:cxn modelId="{63D90AA7-C9B6-4E3E-A913-455847AC3798}" type="presParOf" srcId="{4541AC66-D961-414F-9274-5CBF8F62CAB0}" destId="{AAD95863-2B53-4F9E-BACD-EF57863E1392}" srcOrd="0" destOrd="0" presId="urn:microsoft.com/office/officeart/2005/8/layout/orgChart1"/>
    <dgm:cxn modelId="{DB5F4D40-2956-4A8B-8489-399550208FBC}" type="presParOf" srcId="{AAD95863-2B53-4F9E-BACD-EF57863E1392}" destId="{1045D4BD-D419-4359-94C5-3CDCF0498930}" srcOrd="0" destOrd="0" presId="urn:microsoft.com/office/officeart/2005/8/layout/orgChart1"/>
    <dgm:cxn modelId="{135AA095-BEFA-4943-8B32-FD7A4D106C30}" type="presParOf" srcId="{AAD95863-2B53-4F9E-BACD-EF57863E1392}" destId="{9CE38922-65DD-4934-88D1-2438CFCEDB25}" srcOrd="1" destOrd="0" presId="urn:microsoft.com/office/officeart/2005/8/layout/orgChart1"/>
    <dgm:cxn modelId="{47CCA83A-5D4F-4086-BBE0-F990690804B5}" type="presParOf" srcId="{4541AC66-D961-414F-9274-5CBF8F62CAB0}" destId="{7D0117AA-20A5-4079-8CA4-1B9EFB63EAA7}" srcOrd="1" destOrd="0" presId="urn:microsoft.com/office/officeart/2005/8/layout/orgChart1"/>
    <dgm:cxn modelId="{3CB495D3-AD0C-4276-A7F0-7E89159FCDFE}" type="presParOf" srcId="{4541AC66-D961-414F-9274-5CBF8F62CAB0}" destId="{2717108B-1A89-4CA8-89E0-5C80CD21C798}" srcOrd="2" destOrd="0" presId="urn:microsoft.com/office/officeart/2005/8/layout/orgChart1"/>
    <dgm:cxn modelId="{ADCA8CC9-AE7A-415A-A564-C34AEF7D5ADF}" type="presParOf" srcId="{106C51BF-EE49-4805-AB59-E9854A1135D5}" destId="{ED129341-B829-47F3-A795-1E0CD8318BDC}" srcOrd="2" destOrd="0" presId="urn:microsoft.com/office/officeart/2005/8/layout/orgChart1"/>
    <dgm:cxn modelId="{A383A76A-FF81-4B7F-A85B-69B4CA3D0081}" type="presParOf" srcId="{245BCBD2-560D-4D66-BA0B-15B9C540C005}" destId="{F50AF036-817F-40CD-A6D4-F5811ABB20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8EF4D2-C878-46CE-8D89-DC53EAB53A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1299DC-2AE5-4B97-BAF8-D9C6ACABE41D}">
      <dgm:prSet phldrT="[Text]"/>
      <dgm:spPr>
        <a:solidFill>
          <a:srgbClr val="0070C0"/>
        </a:solidFill>
      </dgm:spPr>
      <dgm:t>
        <a:bodyPr/>
        <a:lstStyle/>
        <a:p>
          <a:pPr algn="ctr"/>
          <a:r>
            <a:rPr lang="en-US" dirty="0" smtClean="0"/>
            <a:t>Other Possible Options?</a:t>
          </a:r>
          <a:endParaRPr lang="en-US" dirty="0"/>
        </a:p>
      </dgm:t>
    </dgm:pt>
    <dgm:pt modelId="{AA596CE2-7586-41B5-9DFA-33696E9635BB}" type="parTrans" cxnId="{D0E47970-B105-4F80-BD00-B94B249A3B95}">
      <dgm:prSet/>
      <dgm:spPr/>
      <dgm:t>
        <a:bodyPr/>
        <a:lstStyle/>
        <a:p>
          <a:endParaRPr lang="en-US"/>
        </a:p>
      </dgm:t>
    </dgm:pt>
    <dgm:pt modelId="{3FE5FEB5-6A26-42AD-8F0B-B4A625F394C7}" type="sibTrans" cxnId="{D0E47970-B105-4F80-BD00-B94B249A3B95}">
      <dgm:prSet/>
      <dgm:spPr/>
      <dgm:t>
        <a:bodyPr/>
        <a:lstStyle/>
        <a:p>
          <a:endParaRPr lang="en-US"/>
        </a:p>
      </dgm:t>
    </dgm:pt>
    <dgm:pt modelId="{95886303-8423-4F18-A351-66CA08F49F01}">
      <dgm:prSet custT="1"/>
      <dgm:spPr>
        <a:solidFill>
          <a:srgbClr val="0070C0"/>
        </a:solidFill>
      </dgm:spPr>
      <dgm:t>
        <a:bodyPr/>
        <a:lstStyle/>
        <a:p>
          <a:r>
            <a:rPr lang="en-US" sz="2800" dirty="0" smtClean="0"/>
            <a:t>Double Run Model</a:t>
          </a:r>
          <a:endParaRPr lang="en-US" sz="2800" dirty="0"/>
        </a:p>
      </dgm:t>
    </dgm:pt>
    <dgm:pt modelId="{7D621755-81DF-428A-90BB-886EDAB6A0E9}" type="parTrans" cxnId="{0EAB60C6-0E1F-47F1-8F8C-5E196E855542}">
      <dgm:prSet/>
      <dgm:spPr/>
      <dgm:t>
        <a:bodyPr/>
        <a:lstStyle/>
        <a:p>
          <a:endParaRPr lang="en-US"/>
        </a:p>
      </dgm:t>
    </dgm:pt>
    <dgm:pt modelId="{4DD9BFF8-AD33-432C-8B26-DA8042E2BF76}" type="sibTrans" cxnId="{0EAB60C6-0E1F-47F1-8F8C-5E196E855542}">
      <dgm:prSet/>
      <dgm:spPr/>
      <dgm:t>
        <a:bodyPr/>
        <a:lstStyle/>
        <a:p>
          <a:endParaRPr lang="en-US"/>
        </a:p>
      </dgm:t>
    </dgm:pt>
    <dgm:pt modelId="{E88765F0-98DD-4404-8CA4-E5669C72F6AA}">
      <dgm:prSet custT="1"/>
      <dgm:spPr>
        <a:solidFill>
          <a:srgbClr val="0070C0"/>
        </a:solidFill>
      </dgm:spPr>
      <dgm:t>
        <a:bodyPr/>
        <a:lstStyle/>
        <a:p>
          <a:r>
            <a:rPr lang="en-US" sz="2800" dirty="0" smtClean="0"/>
            <a:t>Hybrid Model</a:t>
          </a:r>
          <a:endParaRPr lang="en-US" sz="2800" dirty="0"/>
        </a:p>
      </dgm:t>
    </dgm:pt>
    <dgm:pt modelId="{A298E925-73EB-4BF8-A3E6-1946850D9292}" type="parTrans" cxnId="{234E596D-A53A-4057-AA80-6D86FE311336}">
      <dgm:prSet/>
      <dgm:spPr/>
      <dgm:t>
        <a:bodyPr/>
        <a:lstStyle/>
        <a:p>
          <a:endParaRPr lang="en-US"/>
        </a:p>
      </dgm:t>
    </dgm:pt>
    <dgm:pt modelId="{8DD7E27D-70B9-49A2-82E0-C7362A48A951}" type="sibTrans" cxnId="{234E596D-A53A-4057-AA80-6D86FE311336}">
      <dgm:prSet/>
      <dgm:spPr/>
      <dgm:t>
        <a:bodyPr/>
        <a:lstStyle/>
        <a:p>
          <a:endParaRPr lang="en-US"/>
        </a:p>
      </dgm:t>
    </dgm:pt>
    <dgm:pt modelId="{D6D4EBFC-7B88-48D1-A608-E52478F1E784}" type="pres">
      <dgm:prSet presAssocID="{A88EF4D2-C878-46CE-8D89-DC53EAB53A2E}" presName="hierChild1" presStyleCnt="0">
        <dgm:presLayoutVars>
          <dgm:orgChart val="1"/>
          <dgm:chPref val="1"/>
          <dgm:dir/>
          <dgm:animOne val="branch"/>
          <dgm:animLvl val="lvl"/>
          <dgm:resizeHandles/>
        </dgm:presLayoutVars>
      </dgm:prSet>
      <dgm:spPr/>
      <dgm:t>
        <a:bodyPr/>
        <a:lstStyle/>
        <a:p>
          <a:endParaRPr lang="en-US"/>
        </a:p>
      </dgm:t>
    </dgm:pt>
    <dgm:pt modelId="{245BCBD2-560D-4D66-BA0B-15B9C540C005}" type="pres">
      <dgm:prSet presAssocID="{E91299DC-2AE5-4B97-BAF8-D9C6ACABE41D}" presName="hierRoot1" presStyleCnt="0">
        <dgm:presLayoutVars>
          <dgm:hierBranch val="init"/>
        </dgm:presLayoutVars>
      </dgm:prSet>
      <dgm:spPr/>
    </dgm:pt>
    <dgm:pt modelId="{9989B822-9096-4E9C-971E-9E2BDBB4F999}" type="pres">
      <dgm:prSet presAssocID="{E91299DC-2AE5-4B97-BAF8-D9C6ACABE41D}" presName="rootComposite1" presStyleCnt="0"/>
      <dgm:spPr/>
    </dgm:pt>
    <dgm:pt modelId="{9C3EB5BB-021D-40D0-B72C-06A6B9A21265}" type="pres">
      <dgm:prSet presAssocID="{E91299DC-2AE5-4B97-BAF8-D9C6ACABE41D}" presName="rootText1" presStyleLbl="node0" presStyleIdx="0" presStyleCnt="1">
        <dgm:presLayoutVars>
          <dgm:chPref val="3"/>
        </dgm:presLayoutVars>
      </dgm:prSet>
      <dgm:spPr/>
      <dgm:t>
        <a:bodyPr/>
        <a:lstStyle/>
        <a:p>
          <a:endParaRPr lang="en-US"/>
        </a:p>
      </dgm:t>
    </dgm:pt>
    <dgm:pt modelId="{4EFA630A-650E-454F-88F6-6745A9DCEAFD}" type="pres">
      <dgm:prSet presAssocID="{E91299DC-2AE5-4B97-BAF8-D9C6ACABE41D}" presName="rootConnector1" presStyleLbl="node1" presStyleIdx="0" presStyleCnt="0"/>
      <dgm:spPr/>
      <dgm:t>
        <a:bodyPr/>
        <a:lstStyle/>
        <a:p>
          <a:endParaRPr lang="en-US"/>
        </a:p>
      </dgm:t>
    </dgm:pt>
    <dgm:pt modelId="{F77670BD-18C4-4466-ADDD-AE8089CEC800}" type="pres">
      <dgm:prSet presAssocID="{E91299DC-2AE5-4B97-BAF8-D9C6ACABE41D}" presName="hierChild2" presStyleCnt="0"/>
      <dgm:spPr/>
    </dgm:pt>
    <dgm:pt modelId="{30652F3B-3EF5-4302-BB8C-E48F67857A46}" type="pres">
      <dgm:prSet presAssocID="{7D621755-81DF-428A-90BB-886EDAB6A0E9}" presName="Name37" presStyleLbl="parChTrans1D2" presStyleIdx="0" presStyleCnt="2"/>
      <dgm:spPr/>
      <dgm:t>
        <a:bodyPr/>
        <a:lstStyle/>
        <a:p>
          <a:endParaRPr lang="en-US"/>
        </a:p>
      </dgm:t>
    </dgm:pt>
    <dgm:pt modelId="{E48DD228-8E25-43A3-8470-F416F748BD25}" type="pres">
      <dgm:prSet presAssocID="{95886303-8423-4F18-A351-66CA08F49F01}" presName="hierRoot2" presStyleCnt="0">
        <dgm:presLayoutVars>
          <dgm:hierBranch/>
        </dgm:presLayoutVars>
      </dgm:prSet>
      <dgm:spPr/>
    </dgm:pt>
    <dgm:pt modelId="{DC8AE518-A58B-4D50-A00D-A6682F20D5F5}" type="pres">
      <dgm:prSet presAssocID="{95886303-8423-4F18-A351-66CA08F49F01}" presName="rootComposite" presStyleCnt="0"/>
      <dgm:spPr/>
    </dgm:pt>
    <dgm:pt modelId="{09D12D81-F708-464B-9EE2-C3907D7E8A6D}" type="pres">
      <dgm:prSet presAssocID="{95886303-8423-4F18-A351-66CA08F49F01}" presName="rootText" presStyleLbl="node2" presStyleIdx="0" presStyleCnt="2">
        <dgm:presLayoutVars>
          <dgm:chPref val="3"/>
        </dgm:presLayoutVars>
      </dgm:prSet>
      <dgm:spPr/>
      <dgm:t>
        <a:bodyPr/>
        <a:lstStyle/>
        <a:p>
          <a:endParaRPr lang="en-US"/>
        </a:p>
      </dgm:t>
    </dgm:pt>
    <dgm:pt modelId="{249FB922-B461-4EFB-8F34-6B561420510C}" type="pres">
      <dgm:prSet presAssocID="{95886303-8423-4F18-A351-66CA08F49F01}" presName="rootConnector" presStyleLbl="node2" presStyleIdx="0" presStyleCnt="2"/>
      <dgm:spPr/>
      <dgm:t>
        <a:bodyPr/>
        <a:lstStyle/>
        <a:p>
          <a:endParaRPr lang="en-US"/>
        </a:p>
      </dgm:t>
    </dgm:pt>
    <dgm:pt modelId="{8AD5F28D-ACB4-466F-811D-38D79FAFC538}" type="pres">
      <dgm:prSet presAssocID="{95886303-8423-4F18-A351-66CA08F49F01}" presName="hierChild4" presStyleCnt="0"/>
      <dgm:spPr/>
    </dgm:pt>
    <dgm:pt modelId="{4D077BF0-515B-4324-AB58-8EA902528632}" type="pres">
      <dgm:prSet presAssocID="{95886303-8423-4F18-A351-66CA08F49F01}" presName="hierChild5" presStyleCnt="0"/>
      <dgm:spPr/>
    </dgm:pt>
    <dgm:pt modelId="{A3B1028E-D027-4851-86B1-6937446522AB}" type="pres">
      <dgm:prSet presAssocID="{A298E925-73EB-4BF8-A3E6-1946850D9292}" presName="Name37" presStyleLbl="parChTrans1D2" presStyleIdx="1" presStyleCnt="2"/>
      <dgm:spPr/>
      <dgm:t>
        <a:bodyPr/>
        <a:lstStyle/>
        <a:p>
          <a:endParaRPr lang="en-US"/>
        </a:p>
      </dgm:t>
    </dgm:pt>
    <dgm:pt modelId="{106C51BF-EE49-4805-AB59-E9854A1135D5}" type="pres">
      <dgm:prSet presAssocID="{E88765F0-98DD-4404-8CA4-E5669C72F6AA}" presName="hierRoot2" presStyleCnt="0">
        <dgm:presLayoutVars>
          <dgm:hierBranch/>
        </dgm:presLayoutVars>
      </dgm:prSet>
      <dgm:spPr/>
    </dgm:pt>
    <dgm:pt modelId="{529FBA7C-2F14-41C5-A07A-5DE32E2121D3}" type="pres">
      <dgm:prSet presAssocID="{E88765F0-98DD-4404-8CA4-E5669C72F6AA}" presName="rootComposite" presStyleCnt="0"/>
      <dgm:spPr/>
    </dgm:pt>
    <dgm:pt modelId="{FF811D40-1E38-4A4B-8817-A438BD16C0E2}" type="pres">
      <dgm:prSet presAssocID="{E88765F0-98DD-4404-8CA4-E5669C72F6AA}" presName="rootText" presStyleLbl="node2" presStyleIdx="1" presStyleCnt="2">
        <dgm:presLayoutVars>
          <dgm:chPref val="3"/>
        </dgm:presLayoutVars>
      </dgm:prSet>
      <dgm:spPr/>
      <dgm:t>
        <a:bodyPr/>
        <a:lstStyle/>
        <a:p>
          <a:endParaRPr lang="en-US"/>
        </a:p>
      </dgm:t>
    </dgm:pt>
    <dgm:pt modelId="{97386B42-1E65-4B11-AA6A-F2F63A99EE92}" type="pres">
      <dgm:prSet presAssocID="{E88765F0-98DD-4404-8CA4-E5669C72F6AA}" presName="rootConnector" presStyleLbl="node2" presStyleIdx="1" presStyleCnt="2"/>
      <dgm:spPr/>
      <dgm:t>
        <a:bodyPr/>
        <a:lstStyle/>
        <a:p>
          <a:endParaRPr lang="en-US"/>
        </a:p>
      </dgm:t>
    </dgm:pt>
    <dgm:pt modelId="{E071D0EB-E8F2-43E7-BE3D-2EA4FC1F7164}" type="pres">
      <dgm:prSet presAssocID="{E88765F0-98DD-4404-8CA4-E5669C72F6AA}" presName="hierChild4" presStyleCnt="0"/>
      <dgm:spPr/>
    </dgm:pt>
    <dgm:pt modelId="{ED129341-B829-47F3-A795-1E0CD8318BDC}" type="pres">
      <dgm:prSet presAssocID="{E88765F0-98DD-4404-8CA4-E5669C72F6AA}" presName="hierChild5" presStyleCnt="0"/>
      <dgm:spPr/>
    </dgm:pt>
    <dgm:pt modelId="{F50AF036-817F-40CD-A6D4-F5811ABB2097}" type="pres">
      <dgm:prSet presAssocID="{E91299DC-2AE5-4B97-BAF8-D9C6ACABE41D}" presName="hierChild3" presStyleCnt="0"/>
      <dgm:spPr/>
    </dgm:pt>
  </dgm:ptLst>
  <dgm:cxnLst>
    <dgm:cxn modelId="{2962F8DE-5925-45B8-BEBE-EEA8D55AF922}" type="presOf" srcId="{95886303-8423-4F18-A351-66CA08F49F01}" destId="{09D12D81-F708-464B-9EE2-C3907D7E8A6D}" srcOrd="0" destOrd="0" presId="urn:microsoft.com/office/officeart/2005/8/layout/orgChart1"/>
    <dgm:cxn modelId="{234E596D-A53A-4057-AA80-6D86FE311336}" srcId="{E91299DC-2AE5-4B97-BAF8-D9C6ACABE41D}" destId="{E88765F0-98DD-4404-8CA4-E5669C72F6AA}" srcOrd="1" destOrd="0" parTransId="{A298E925-73EB-4BF8-A3E6-1946850D9292}" sibTransId="{8DD7E27D-70B9-49A2-82E0-C7362A48A951}"/>
    <dgm:cxn modelId="{406393D4-D2CD-4690-8470-642079C392C2}" type="presOf" srcId="{E88765F0-98DD-4404-8CA4-E5669C72F6AA}" destId="{FF811D40-1E38-4A4B-8817-A438BD16C0E2}" srcOrd="0" destOrd="0" presId="urn:microsoft.com/office/officeart/2005/8/layout/orgChart1"/>
    <dgm:cxn modelId="{0EAB60C6-0E1F-47F1-8F8C-5E196E855542}" srcId="{E91299DC-2AE5-4B97-BAF8-D9C6ACABE41D}" destId="{95886303-8423-4F18-A351-66CA08F49F01}" srcOrd="0" destOrd="0" parTransId="{7D621755-81DF-428A-90BB-886EDAB6A0E9}" sibTransId="{4DD9BFF8-AD33-432C-8B26-DA8042E2BF76}"/>
    <dgm:cxn modelId="{D0E47970-B105-4F80-BD00-B94B249A3B95}" srcId="{A88EF4D2-C878-46CE-8D89-DC53EAB53A2E}" destId="{E91299DC-2AE5-4B97-BAF8-D9C6ACABE41D}" srcOrd="0" destOrd="0" parTransId="{AA596CE2-7586-41B5-9DFA-33696E9635BB}" sibTransId="{3FE5FEB5-6A26-42AD-8F0B-B4A625F394C7}"/>
    <dgm:cxn modelId="{807DBEC2-E7BF-4004-A37F-4032A554EEE2}" type="presOf" srcId="{A88EF4D2-C878-46CE-8D89-DC53EAB53A2E}" destId="{D6D4EBFC-7B88-48D1-A608-E52478F1E784}" srcOrd="0" destOrd="0" presId="urn:microsoft.com/office/officeart/2005/8/layout/orgChart1"/>
    <dgm:cxn modelId="{EB5FE14F-3D72-4612-B74B-9BCA19FBB097}" type="presOf" srcId="{E91299DC-2AE5-4B97-BAF8-D9C6ACABE41D}" destId="{9C3EB5BB-021D-40D0-B72C-06A6B9A21265}" srcOrd="0" destOrd="0" presId="urn:microsoft.com/office/officeart/2005/8/layout/orgChart1"/>
    <dgm:cxn modelId="{71E53555-B8AE-4F83-B1A8-1E9363AE5AE7}" type="presOf" srcId="{95886303-8423-4F18-A351-66CA08F49F01}" destId="{249FB922-B461-4EFB-8F34-6B561420510C}" srcOrd="1" destOrd="0" presId="urn:microsoft.com/office/officeart/2005/8/layout/orgChart1"/>
    <dgm:cxn modelId="{124EB187-24C2-43D9-9F4E-6F75F0CF8029}" type="presOf" srcId="{7D621755-81DF-428A-90BB-886EDAB6A0E9}" destId="{30652F3B-3EF5-4302-BB8C-E48F67857A46}" srcOrd="0" destOrd="0" presId="urn:microsoft.com/office/officeart/2005/8/layout/orgChart1"/>
    <dgm:cxn modelId="{C2D1B95B-B507-4CBA-8382-A4E1F6CA7D20}" type="presOf" srcId="{E88765F0-98DD-4404-8CA4-E5669C72F6AA}" destId="{97386B42-1E65-4B11-AA6A-F2F63A99EE92}" srcOrd="1" destOrd="0" presId="urn:microsoft.com/office/officeart/2005/8/layout/orgChart1"/>
    <dgm:cxn modelId="{1F45CBC9-2395-4202-982E-89A2DAFAC1C5}" type="presOf" srcId="{A298E925-73EB-4BF8-A3E6-1946850D9292}" destId="{A3B1028E-D027-4851-86B1-6937446522AB}" srcOrd="0" destOrd="0" presId="urn:microsoft.com/office/officeart/2005/8/layout/orgChart1"/>
    <dgm:cxn modelId="{7EAC4066-9B8C-4390-B2BD-DA22F6C5BF23}" type="presOf" srcId="{E91299DC-2AE5-4B97-BAF8-D9C6ACABE41D}" destId="{4EFA630A-650E-454F-88F6-6745A9DCEAFD}" srcOrd="1" destOrd="0" presId="urn:microsoft.com/office/officeart/2005/8/layout/orgChart1"/>
    <dgm:cxn modelId="{6A37998E-9171-482B-A80F-883FA793EE77}" type="presParOf" srcId="{D6D4EBFC-7B88-48D1-A608-E52478F1E784}" destId="{245BCBD2-560D-4D66-BA0B-15B9C540C005}" srcOrd="0" destOrd="0" presId="urn:microsoft.com/office/officeart/2005/8/layout/orgChart1"/>
    <dgm:cxn modelId="{B33FA8FF-B469-4A28-A188-840D95B99D6C}" type="presParOf" srcId="{245BCBD2-560D-4D66-BA0B-15B9C540C005}" destId="{9989B822-9096-4E9C-971E-9E2BDBB4F999}" srcOrd="0" destOrd="0" presId="urn:microsoft.com/office/officeart/2005/8/layout/orgChart1"/>
    <dgm:cxn modelId="{D03784D3-F58E-4E9F-B4C7-8E0AC1B50563}" type="presParOf" srcId="{9989B822-9096-4E9C-971E-9E2BDBB4F999}" destId="{9C3EB5BB-021D-40D0-B72C-06A6B9A21265}" srcOrd="0" destOrd="0" presId="urn:microsoft.com/office/officeart/2005/8/layout/orgChart1"/>
    <dgm:cxn modelId="{701C33E1-B7B2-4287-AA10-65824B5AC1EF}" type="presParOf" srcId="{9989B822-9096-4E9C-971E-9E2BDBB4F999}" destId="{4EFA630A-650E-454F-88F6-6745A9DCEAFD}" srcOrd="1" destOrd="0" presId="urn:microsoft.com/office/officeart/2005/8/layout/orgChart1"/>
    <dgm:cxn modelId="{9DD15CF6-4300-431F-B504-A14A631221E1}" type="presParOf" srcId="{245BCBD2-560D-4D66-BA0B-15B9C540C005}" destId="{F77670BD-18C4-4466-ADDD-AE8089CEC800}" srcOrd="1" destOrd="0" presId="urn:microsoft.com/office/officeart/2005/8/layout/orgChart1"/>
    <dgm:cxn modelId="{9E879770-4248-478A-9027-83924EEC50A1}" type="presParOf" srcId="{F77670BD-18C4-4466-ADDD-AE8089CEC800}" destId="{30652F3B-3EF5-4302-BB8C-E48F67857A46}" srcOrd="0" destOrd="0" presId="urn:microsoft.com/office/officeart/2005/8/layout/orgChart1"/>
    <dgm:cxn modelId="{040E4911-08AD-4129-8E68-9338CDD37E37}" type="presParOf" srcId="{F77670BD-18C4-4466-ADDD-AE8089CEC800}" destId="{E48DD228-8E25-43A3-8470-F416F748BD25}" srcOrd="1" destOrd="0" presId="urn:microsoft.com/office/officeart/2005/8/layout/orgChart1"/>
    <dgm:cxn modelId="{58146F28-7FB4-4AB1-9F8E-3E8AF3B68EA8}" type="presParOf" srcId="{E48DD228-8E25-43A3-8470-F416F748BD25}" destId="{DC8AE518-A58B-4D50-A00D-A6682F20D5F5}" srcOrd="0" destOrd="0" presId="urn:microsoft.com/office/officeart/2005/8/layout/orgChart1"/>
    <dgm:cxn modelId="{96D4DEC0-6A1F-4D61-8261-DE09074C3F32}" type="presParOf" srcId="{DC8AE518-A58B-4D50-A00D-A6682F20D5F5}" destId="{09D12D81-F708-464B-9EE2-C3907D7E8A6D}" srcOrd="0" destOrd="0" presId="urn:microsoft.com/office/officeart/2005/8/layout/orgChart1"/>
    <dgm:cxn modelId="{826C817C-FD85-42CF-A5D8-817F9251092D}" type="presParOf" srcId="{DC8AE518-A58B-4D50-A00D-A6682F20D5F5}" destId="{249FB922-B461-4EFB-8F34-6B561420510C}" srcOrd="1" destOrd="0" presId="urn:microsoft.com/office/officeart/2005/8/layout/orgChart1"/>
    <dgm:cxn modelId="{2D55A5CA-7DF4-4902-A4CF-B136B1EF51BB}" type="presParOf" srcId="{E48DD228-8E25-43A3-8470-F416F748BD25}" destId="{8AD5F28D-ACB4-466F-811D-38D79FAFC538}" srcOrd="1" destOrd="0" presId="urn:microsoft.com/office/officeart/2005/8/layout/orgChart1"/>
    <dgm:cxn modelId="{5062F99C-2CCD-4738-A944-D0B2DF1A9C18}" type="presParOf" srcId="{E48DD228-8E25-43A3-8470-F416F748BD25}" destId="{4D077BF0-515B-4324-AB58-8EA902528632}" srcOrd="2" destOrd="0" presId="urn:microsoft.com/office/officeart/2005/8/layout/orgChart1"/>
    <dgm:cxn modelId="{F98308E7-1D4D-4EDC-A104-FBE7B9C53055}" type="presParOf" srcId="{F77670BD-18C4-4466-ADDD-AE8089CEC800}" destId="{A3B1028E-D027-4851-86B1-6937446522AB}" srcOrd="2" destOrd="0" presId="urn:microsoft.com/office/officeart/2005/8/layout/orgChart1"/>
    <dgm:cxn modelId="{6C3230B0-DEE1-4CA1-BD9E-3E00A9CF8B2E}" type="presParOf" srcId="{F77670BD-18C4-4466-ADDD-AE8089CEC800}" destId="{106C51BF-EE49-4805-AB59-E9854A1135D5}" srcOrd="3" destOrd="0" presId="urn:microsoft.com/office/officeart/2005/8/layout/orgChart1"/>
    <dgm:cxn modelId="{BD726487-FC67-4B3A-843E-05BE604B7799}" type="presParOf" srcId="{106C51BF-EE49-4805-AB59-E9854A1135D5}" destId="{529FBA7C-2F14-41C5-A07A-5DE32E2121D3}" srcOrd="0" destOrd="0" presId="urn:microsoft.com/office/officeart/2005/8/layout/orgChart1"/>
    <dgm:cxn modelId="{D30A99E7-5B47-457D-AD43-427004C9DBC6}" type="presParOf" srcId="{529FBA7C-2F14-41C5-A07A-5DE32E2121D3}" destId="{FF811D40-1E38-4A4B-8817-A438BD16C0E2}" srcOrd="0" destOrd="0" presId="urn:microsoft.com/office/officeart/2005/8/layout/orgChart1"/>
    <dgm:cxn modelId="{5BDC7353-4046-4BE9-BAD2-0026032143F4}" type="presParOf" srcId="{529FBA7C-2F14-41C5-A07A-5DE32E2121D3}" destId="{97386B42-1E65-4B11-AA6A-F2F63A99EE92}" srcOrd="1" destOrd="0" presId="urn:microsoft.com/office/officeart/2005/8/layout/orgChart1"/>
    <dgm:cxn modelId="{13097E6E-F5E4-4543-A903-9EAAB0F6C112}" type="presParOf" srcId="{106C51BF-EE49-4805-AB59-E9854A1135D5}" destId="{E071D0EB-E8F2-43E7-BE3D-2EA4FC1F7164}" srcOrd="1" destOrd="0" presId="urn:microsoft.com/office/officeart/2005/8/layout/orgChart1"/>
    <dgm:cxn modelId="{F4B495AE-2AEE-43AA-BD90-7B9C07E26E03}" type="presParOf" srcId="{106C51BF-EE49-4805-AB59-E9854A1135D5}" destId="{ED129341-B829-47F3-A795-1E0CD8318BDC}" srcOrd="2" destOrd="0" presId="urn:microsoft.com/office/officeart/2005/8/layout/orgChart1"/>
    <dgm:cxn modelId="{7EE33350-9877-4CD6-B742-714AEA0DB2B4}" type="presParOf" srcId="{245BCBD2-560D-4D66-BA0B-15B9C540C005}" destId="{F50AF036-817F-40CD-A6D4-F5811ABB20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43546-7802-45AC-9FA2-E651D71CF2D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2376371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43546-7802-45AC-9FA2-E651D71CF2D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377986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43546-7802-45AC-9FA2-E651D71CF2D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3086157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43546-7802-45AC-9FA2-E651D71CF2D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1793177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43546-7802-45AC-9FA2-E651D71CF2D6}"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2690562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43546-7802-45AC-9FA2-E651D71CF2D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3744726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43546-7802-45AC-9FA2-E651D71CF2D6}"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3839581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43546-7802-45AC-9FA2-E651D71CF2D6}"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4231649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43546-7802-45AC-9FA2-E651D71CF2D6}"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945228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43546-7802-45AC-9FA2-E651D71CF2D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590604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43546-7802-45AC-9FA2-E651D71CF2D6}"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F8D3B-1F55-4166-9DC0-4EE07001A37B}" type="slidenum">
              <a:rPr lang="en-US" smtClean="0"/>
              <a:t>‹#›</a:t>
            </a:fld>
            <a:endParaRPr lang="en-US"/>
          </a:p>
        </p:txBody>
      </p:sp>
    </p:spTree>
    <p:extLst>
      <p:ext uri="{BB962C8B-B14F-4D97-AF65-F5344CB8AC3E}">
        <p14:creationId xmlns:p14="http://schemas.microsoft.com/office/powerpoint/2010/main" val="616080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43546-7802-45AC-9FA2-E651D71CF2D6}"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8D3B-1F55-4166-9DC0-4EE07001A37B}" type="slidenum">
              <a:rPr lang="en-US" smtClean="0"/>
              <a:t>‹#›</a:t>
            </a:fld>
            <a:endParaRPr lang="en-US"/>
          </a:p>
        </p:txBody>
      </p:sp>
    </p:spTree>
    <p:extLst>
      <p:ext uri="{BB962C8B-B14F-4D97-AF65-F5344CB8AC3E}">
        <p14:creationId xmlns:p14="http://schemas.microsoft.com/office/powerpoint/2010/main" val="362741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0561"/>
            <a:ext cx="9382897" cy="2228851"/>
          </a:xfrm>
        </p:spPr>
        <p:txBody>
          <a:bodyPr>
            <a:normAutofit fontScale="90000"/>
          </a:bodyPr>
          <a:lstStyle/>
          <a:p>
            <a:r>
              <a:rPr lang="en-US" sz="7300" b="1" u="sng" dirty="0" smtClean="0"/>
              <a:t>Woodland Public Schools</a:t>
            </a:r>
            <a:r>
              <a:rPr lang="en-US" dirty="0" smtClean="0"/>
              <a:t/>
            </a:r>
            <a:br>
              <a:rPr lang="en-US" dirty="0" smtClean="0"/>
            </a:br>
            <a:r>
              <a:rPr lang="en-US" dirty="0" smtClean="0"/>
              <a:t> </a:t>
            </a:r>
            <a:br>
              <a:rPr lang="en-US" dirty="0" smtClean="0"/>
            </a:br>
            <a:r>
              <a:rPr lang="en-US" dirty="0" smtClean="0"/>
              <a:t>Transportation Model Work Shop</a:t>
            </a:r>
            <a:br>
              <a:rPr lang="en-US" dirty="0" smtClean="0"/>
            </a:br>
            <a:endParaRPr lang="en-US" dirty="0"/>
          </a:p>
        </p:txBody>
      </p:sp>
      <p:sp>
        <p:nvSpPr>
          <p:cNvPr id="3" name="Subtitle 2"/>
          <p:cNvSpPr>
            <a:spLocks noGrp="1"/>
          </p:cNvSpPr>
          <p:nvPr>
            <p:ph type="subTitle" idx="1"/>
          </p:nvPr>
        </p:nvSpPr>
        <p:spPr>
          <a:xfrm>
            <a:off x="1524000" y="4676774"/>
            <a:ext cx="9144000" cy="581025"/>
          </a:xfrm>
        </p:spPr>
        <p:txBody>
          <a:bodyPr>
            <a:normAutofit fontScale="62500" lnSpcReduction="20000"/>
          </a:bodyPr>
          <a:lstStyle/>
          <a:p>
            <a:r>
              <a:rPr lang="en-US" dirty="0" smtClean="0"/>
              <a:t>KWRL Transportation Cooperative</a:t>
            </a:r>
          </a:p>
          <a:p>
            <a:r>
              <a:rPr lang="en-US" dirty="0" smtClean="0"/>
              <a:t>March 12, 2018</a:t>
            </a:r>
            <a:endParaRPr lang="en-US" dirty="0"/>
          </a:p>
        </p:txBody>
      </p:sp>
    </p:spTree>
    <p:extLst>
      <p:ext uri="{BB962C8B-B14F-4D97-AF65-F5344CB8AC3E}">
        <p14:creationId xmlns:p14="http://schemas.microsoft.com/office/powerpoint/2010/main" val="250667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119" y="560173"/>
            <a:ext cx="10527957" cy="1323439"/>
          </a:xfrm>
          <a:prstGeom prst="rect">
            <a:avLst/>
          </a:prstGeom>
          <a:noFill/>
        </p:spPr>
        <p:txBody>
          <a:bodyPr wrap="square" rtlCol="0">
            <a:spAutoFit/>
          </a:bodyPr>
          <a:lstStyle/>
          <a:p>
            <a:pPr algn="ctr"/>
            <a:r>
              <a:rPr lang="en-US" sz="4000" b="1" dirty="0" smtClean="0"/>
              <a:t>How does each model function and perform with each transportation issue or concern?</a:t>
            </a:r>
            <a:endParaRPr lang="en-US" sz="4000" b="1" dirty="0"/>
          </a:p>
        </p:txBody>
      </p:sp>
      <p:sp>
        <p:nvSpPr>
          <p:cNvPr id="6" name="Rectangle 5"/>
          <p:cNvSpPr/>
          <p:nvPr/>
        </p:nvSpPr>
        <p:spPr>
          <a:xfrm>
            <a:off x="4151869" y="2014152"/>
            <a:ext cx="3249827" cy="16022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52053" y="4328985"/>
            <a:ext cx="3249827" cy="16022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2940" y="4328985"/>
            <a:ext cx="3249827" cy="16022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85038" y="2596186"/>
            <a:ext cx="2026508" cy="461665"/>
          </a:xfrm>
          <a:prstGeom prst="rect">
            <a:avLst/>
          </a:prstGeom>
          <a:noFill/>
        </p:spPr>
        <p:txBody>
          <a:bodyPr wrap="square" rtlCol="0">
            <a:spAutoFit/>
          </a:bodyPr>
          <a:lstStyle/>
          <a:p>
            <a:r>
              <a:rPr lang="en-US" sz="2400" b="1" dirty="0" smtClean="0">
                <a:solidFill>
                  <a:schemeClr val="bg1"/>
                </a:solidFill>
              </a:rPr>
              <a:t>The Variable</a:t>
            </a:r>
            <a:endParaRPr lang="en-US" sz="2400" b="1" dirty="0">
              <a:solidFill>
                <a:schemeClr val="bg1"/>
              </a:solidFill>
            </a:endParaRPr>
          </a:p>
        </p:txBody>
      </p:sp>
      <p:sp>
        <p:nvSpPr>
          <p:cNvPr id="11" name="TextBox 10"/>
          <p:cNvSpPr txBox="1"/>
          <p:nvPr/>
        </p:nvSpPr>
        <p:spPr>
          <a:xfrm>
            <a:off x="1993557" y="4832759"/>
            <a:ext cx="3056238" cy="461665"/>
          </a:xfrm>
          <a:prstGeom prst="rect">
            <a:avLst/>
          </a:prstGeom>
          <a:noFill/>
        </p:spPr>
        <p:txBody>
          <a:bodyPr wrap="square" rtlCol="0">
            <a:spAutoFit/>
          </a:bodyPr>
          <a:lstStyle/>
          <a:p>
            <a:r>
              <a:rPr lang="en-US" sz="2400" b="1" dirty="0" smtClean="0">
                <a:solidFill>
                  <a:schemeClr val="bg1"/>
                </a:solidFill>
              </a:rPr>
              <a:t>Analysis / Assessment</a:t>
            </a:r>
            <a:endParaRPr lang="en-US" sz="2400" b="1" dirty="0">
              <a:solidFill>
                <a:schemeClr val="bg1"/>
              </a:solidFill>
            </a:endParaRPr>
          </a:p>
        </p:txBody>
      </p:sp>
      <p:sp>
        <p:nvSpPr>
          <p:cNvPr id="12" name="TextBox 11"/>
          <p:cNvSpPr txBox="1"/>
          <p:nvPr/>
        </p:nvSpPr>
        <p:spPr>
          <a:xfrm>
            <a:off x="6748847" y="4832759"/>
            <a:ext cx="3056238" cy="461665"/>
          </a:xfrm>
          <a:prstGeom prst="rect">
            <a:avLst/>
          </a:prstGeom>
          <a:noFill/>
        </p:spPr>
        <p:txBody>
          <a:bodyPr wrap="square" rtlCol="0">
            <a:spAutoFit/>
          </a:bodyPr>
          <a:lstStyle/>
          <a:p>
            <a:r>
              <a:rPr lang="en-US" sz="2400" b="1" dirty="0" smtClean="0">
                <a:solidFill>
                  <a:schemeClr val="bg1"/>
                </a:solidFill>
              </a:rPr>
              <a:t>Analysis / Assessment</a:t>
            </a:r>
            <a:endParaRPr lang="en-US" sz="2400" b="1" dirty="0">
              <a:solidFill>
                <a:schemeClr val="bg1"/>
              </a:solidFill>
            </a:endParaRPr>
          </a:p>
        </p:txBody>
      </p:sp>
    </p:spTree>
    <p:extLst>
      <p:ext uri="{BB962C8B-B14F-4D97-AF65-F5344CB8AC3E}">
        <p14:creationId xmlns:p14="http://schemas.microsoft.com/office/powerpoint/2010/main" val="1149175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t>Interest Issue / K-12 Transportation</a:t>
            </a:r>
            <a:endParaRPr lang="en-US" sz="4000" b="1" u="sng" dirty="0"/>
          </a:p>
        </p:txBody>
      </p:sp>
      <p:graphicFrame>
        <p:nvGraphicFramePr>
          <p:cNvPr id="4" name="Content Placeholder 3"/>
          <p:cNvGraphicFramePr>
            <a:graphicFrameLocks noGrp="1"/>
          </p:cNvGraphicFramePr>
          <p:nvPr>
            <p:ph idx="1"/>
            <p:extLst/>
          </p:nvPr>
        </p:nvGraphicFramePr>
        <p:xfrm>
          <a:off x="838199" y="1491049"/>
          <a:ext cx="10777151" cy="468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256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C3EB5BB-021D-40D0-B72C-06A6B9A21265}"/>
                                            </p:graphicEl>
                                          </p:spTgt>
                                        </p:tgtEl>
                                        <p:attrNameLst>
                                          <p:attrName>style.visibility</p:attrName>
                                        </p:attrNameLst>
                                      </p:cBhvr>
                                      <p:to>
                                        <p:strVal val="visible"/>
                                      </p:to>
                                    </p:set>
                                    <p:animEffect transition="in" filter="fade">
                                      <p:cBhvr>
                                        <p:cTn id="7" dur="1000"/>
                                        <p:tgtEl>
                                          <p:spTgt spid="4">
                                            <p:graphicEl>
                                              <a:dgm id="{9C3EB5BB-021D-40D0-B72C-06A6B9A21265}"/>
                                            </p:graphicEl>
                                          </p:spTgt>
                                        </p:tgtEl>
                                      </p:cBhvr>
                                    </p:animEffect>
                                    <p:anim calcmode="lin" valueType="num">
                                      <p:cBhvr>
                                        <p:cTn id="8" dur="1000" fill="hold"/>
                                        <p:tgtEl>
                                          <p:spTgt spid="4">
                                            <p:graphicEl>
                                              <a:dgm id="{9C3EB5BB-021D-40D0-B72C-06A6B9A2126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C3EB5BB-021D-40D0-B72C-06A6B9A2126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30652F3B-3EF5-4302-BB8C-E48F67857A46}"/>
                                            </p:graphicEl>
                                          </p:spTgt>
                                        </p:tgtEl>
                                        <p:attrNameLst>
                                          <p:attrName>style.visibility</p:attrName>
                                        </p:attrNameLst>
                                      </p:cBhvr>
                                      <p:to>
                                        <p:strVal val="visible"/>
                                      </p:to>
                                    </p:set>
                                    <p:animEffect transition="in" filter="fade">
                                      <p:cBhvr>
                                        <p:cTn id="14" dur="1000"/>
                                        <p:tgtEl>
                                          <p:spTgt spid="4">
                                            <p:graphicEl>
                                              <a:dgm id="{30652F3B-3EF5-4302-BB8C-E48F67857A46}"/>
                                            </p:graphicEl>
                                          </p:spTgt>
                                        </p:tgtEl>
                                      </p:cBhvr>
                                    </p:animEffect>
                                    <p:anim calcmode="lin" valueType="num">
                                      <p:cBhvr>
                                        <p:cTn id="15" dur="1000" fill="hold"/>
                                        <p:tgtEl>
                                          <p:spTgt spid="4">
                                            <p:graphicEl>
                                              <a:dgm id="{30652F3B-3EF5-4302-BB8C-E48F67857A4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30652F3B-3EF5-4302-BB8C-E48F67857A4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09D12D81-F708-464B-9EE2-C3907D7E8A6D}"/>
                                            </p:graphicEl>
                                          </p:spTgt>
                                        </p:tgtEl>
                                        <p:attrNameLst>
                                          <p:attrName>style.visibility</p:attrName>
                                        </p:attrNameLst>
                                      </p:cBhvr>
                                      <p:to>
                                        <p:strVal val="visible"/>
                                      </p:to>
                                    </p:set>
                                    <p:animEffect transition="in" filter="fade">
                                      <p:cBhvr>
                                        <p:cTn id="19" dur="1000"/>
                                        <p:tgtEl>
                                          <p:spTgt spid="4">
                                            <p:graphicEl>
                                              <a:dgm id="{09D12D81-F708-464B-9EE2-C3907D7E8A6D}"/>
                                            </p:graphicEl>
                                          </p:spTgt>
                                        </p:tgtEl>
                                      </p:cBhvr>
                                    </p:animEffect>
                                    <p:anim calcmode="lin" valueType="num">
                                      <p:cBhvr>
                                        <p:cTn id="20" dur="1000" fill="hold"/>
                                        <p:tgtEl>
                                          <p:spTgt spid="4">
                                            <p:graphicEl>
                                              <a:dgm id="{09D12D81-F708-464B-9EE2-C3907D7E8A6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09D12D81-F708-464B-9EE2-C3907D7E8A6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A3B1028E-D027-4851-86B1-6937446522AB}"/>
                                            </p:graphicEl>
                                          </p:spTgt>
                                        </p:tgtEl>
                                        <p:attrNameLst>
                                          <p:attrName>style.visibility</p:attrName>
                                        </p:attrNameLst>
                                      </p:cBhvr>
                                      <p:to>
                                        <p:strVal val="visible"/>
                                      </p:to>
                                    </p:set>
                                    <p:animEffect transition="in" filter="fade">
                                      <p:cBhvr>
                                        <p:cTn id="26" dur="1000"/>
                                        <p:tgtEl>
                                          <p:spTgt spid="4">
                                            <p:graphicEl>
                                              <a:dgm id="{A3B1028E-D027-4851-86B1-6937446522AB}"/>
                                            </p:graphicEl>
                                          </p:spTgt>
                                        </p:tgtEl>
                                      </p:cBhvr>
                                    </p:animEffect>
                                    <p:anim calcmode="lin" valueType="num">
                                      <p:cBhvr>
                                        <p:cTn id="27" dur="1000" fill="hold"/>
                                        <p:tgtEl>
                                          <p:spTgt spid="4">
                                            <p:graphicEl>
                                              <a:dgm id="{A3B1028E-D027-4851-86B1-6937446522AB}"/>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A3B1028E-D027-4851-86B1-6937446522A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F811D40-1E38-4A4B-8817-A438BD16C0E2}"/>
                                            </p:graphicEl>
                                          </p:spTgt>
                                        </p:tgtEl>
                                        <p:attrNameLst>
                                          <p:attrName>style.visibility</p:attrName>
                                        </p:attrNameLst>
                                      </p:cBhvr>
                                      <p:to>
                                        <p:strVal val="visible"/>
                                      </p:to>
                                    </p:set>
                                    <p:animEffect transition="in" filter="fade">
                                      <p:cBhvr>
                                        <p:cTn id="31" dur="1000"/>
                                        <p:tgtEl>
                                          <p:spTgt spid="4">
                                            <p:graphicEl>
                                              <a:dgm id="{FF811D40-1E38-4A4B-8817-A438BD16C0E2}"/>
                                            </p:graphicEl>
                                          </p:spTgt>
                                        </p:tgtEl>
                                      </p:cBhvr>
                                    </p:animEffect>
                                    <p:anim calcmode="lin" valueType="num">
                                      <p:cBhvr>
                                        <p:cTn id="32" dur="1000" fill="hold"/>
                                        <p:tgtEl>
                                          <p:spTgt spid="4">
                                            <p:graphicEl>
                                              <a:dgm id="{FF811D40-1E38-4A4B-8817-A438BD16C0E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FF811D40-1E38-4A4B-8817-A438BD16C0E2}"/>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5FDFF907-BEDF-4437-8691-3ECA9D3428DA}"/>
                                            </p:graphicEl>
                                          </p:spTgt>
                                        </p:tgtEl>
                                        <p:attrNameLst>
                                          <p:attrName>style.visibility</p:attrName>
                                        </p:attrNameLst>
                                      </p:cBhvr>
                                      <p:to>
                                        <p:strVal val="visible"/>
                                      </p:to>
                                    </p:set>
                                    <p:animEffect transition="in" filter="fade">
                                      <p:cBhvr>
                                        <p:cTn id="38" dur="1000"/>
                                        <p:tgtEl>
                                          <p:spTgt spid="4">
                                            <p:graphicEl>
                                              <a:dgm id="{5FDFF907-BEDF-4437-8691-3ECA9D3428DA}"/>
                                            </p:graphicEl>
                                          </p:spTgt>
                                        </p:tgtEl>
                                      </p:cBhvr>
                                    </p:animEffect>
                                    <p:anim calcmode="lin" valueType="num">
                                      <p:cBhvr>
                                        <p:cTn id="39" dur="1000" fill="hold"/>
                                        <p:tgtEl>
                                          <p:spTgt spid="4">
                                            <p:graphicEl>
                                              <a:dgm id="{5FDFF907-BEDF-4437-8691-3ECA9D3428DA}"/>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5FDFF907-BEDF-4437-8691-3ECA9D3428DA}"/>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42E30DB0-A246-48FA-89A7-9802C27791A7}"/>
                                            </p:graphicEl>
                                          </p:spTgt>
                                        </p:tgtEl>
                                        <p:attrNameLst>
                                          <p:attrName>style.visibility</p:attrName>
                                        </p:attrNameLst>
                                      </p:cBhvr>
                                      <p:to>
                                        <p:strVal val="visible"/>
                                      </p:to>
                                    </p:set>
                                    <p:animEffect transition="in" filter="fade">
                                      <p:cBhvr>
                                        <p:cTn id="43" dur="1000"/>
                                        <p:tgtEl>
                                          <p:spTgt spid="4">
                                            <p:graphicEl>
                                              <a:dgm id="{42E30DB0-A246-48FA-89A7-9802C27791A7}"/>
                                            </p:graphicEl>
                                          </p:spTgt>
                                        </p:tgtEl>
                                      </p:cBhvr>
                                    </p:animEffect>
                                    <p:anim calcmode="lin" valueType="num">
                                      <p:cBhvr>
                                        <p:cTn id="44" dur="1000" fill="hold"/>
                                        <p:tgtEl>
                                          <p:spTgt spid="4">
                                            <p:graphicEl>
                                              <a:dgm id="{42E30DB0-A246-48FA-89A7-9802C27791A7}"/>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42E30DB0-A246-48FA-89A7-9802C27791A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0C46D654-C85F-4B00-8C54-CA87342A7481}"/>
                                            </p:graphicEl>
                                          </p:spTgt>
                                        </p:tgtEl>
                                        <p:attrNameLst>
                                          <p:attrName>style.visibility</p:attrName>
                                        </p:attrNameLst>
                                      </p:cBhvr>
                                      <p:to>
                                        <p:strVal val="visible"/>
                                      </p:to>
                                    </p:set>
                                    <p:animEffect transition="in" filter="fade">
                                      <p:cBhvr>
                                        <p:cTn id="50" dur="1000"/>
                                        <p:tgtEl>
                                          <p:spTgt spid="4">
                                            <p:graphicEl>
                                              <a:dgm id="{0C46D654-C85F-4B00-8C54-CA87342A7481}"/>
                                            </p:graphicEl>
                                          </p:spTgt>
                                        </p:tgtEl>
                                      </p:cBhvr>
                                    </p:animEffect>
                                    <p:anim calcmode="lin" valueType="num">
                                      <p:cBhvr>
                                        <p:cTn id="51" dur="1000" fill="hold"/>
                                        <p:tgtEl>
                                          <p:spTgt spid="4">
                                            <p:graphicEl>
                                              <a:dgm id="{0C46D654-C85F-4B00-8C54-CA87342A7481}"/>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0C46D654-C85F-4B00-8C54-CA87342A748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370A5433-8FA1-478C-8792-D03A67B01382}"/>
                                            </p:graphicEl>
                                          </p:spTgt>
                                        </p:tgtEl>
                                        <p:attrNameLst>
                                          <p:attrName>style.visibility</p:attrName>
                                        </p:attrNameLst>
                                      </p:cBhvr>
                                      <p:to>
                                        <p:strVal val="visible"/>
                                      </p:to>
                                    </p:set>
                                    <p:animEffect transition="in" filter="fade">
                                      <p:cBhvr>
                                        <p:cTn id="55" dur="1000"/>
                                        <p:tgtEl>
                                          <p:spTgt spid="4">
                                            <p:graphicEl>
                                              <a:dgm id="{370A5433-8FA1-478C-8792-D03A67B01382}"/>
                                            </p:graphicEl>
                                          </p:spTgt>
                                        </p:tgtEl>
                                      </p:cBhvr>
                                    </p:animEffect>
                                    <p:anim calcmode="lin" valueType="num">
                                      <p:cBhvr>
                                        <p:cTn id="56" dur="1000" fill="hold"/>
                                        <p:tgtEl>
                                          <p:spTgt spid="4">
                                            <p:graphicEl>
                                              <a:dgm id="{370A5433-8FA1-478C-8792-D03A67B01382}"/>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370A5433-8FA1-478C-8792-D03A67B01382}"/>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AFD0A0C0-368B-43C3-80BB-9CB18E6B09C4}"/>
                                            </p:graphicEl>
                                          </p:spTgt>
                                        </p:tgtEl>
                                        <p:attrNameLst>
                                          <p:attrName>style.visibility</p:attrName>
                                        </p:attrNameLst>
                                      </p:cBhvr>
                                      <p:to>
                                        <p:strVal val="visible"/>
                                      </p:to>
                                    </p:set>
                                    <p:animEffect transition="in" filter="fade">
                                      <p:cBhvr>
                                        <p:cTn id="62" dur="1000"/>
                                        <p:tgtEl>
                                          <p:spTgt spid="4">
                                            <p:graphicEl>
                                              <a:dgm id="{AFD0A0C0-368B-43C3-80BB-9CB18E6B09C4}"/>
                                            </p:graphicEl>
                                          </p:spTgt>
                                        </p:tgtEl>
                                      </p:cBhvr>
                                    </p:animEffect>
                                    <p:anim calcmode="lin" valueType="num">
                                      <p:cBhvr>
                                        <p:cTn id="63" dur="1000" fill="hold"/>
                                        <p:tgtEl>
                                          <p:spTgt spid="4">
                                            <p:graphicEl>
                                              <a:dgm id="{AFD0A0C0-368B-43C3-80BB-9CB18E6B09C4}"/>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AFD0A0C0-368B-43C3-80BB-9CB18E6B09C4}"/>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5E305A0D-7D07-4D5D-AF7F-52965D124C3F}"/>
                                            </p:graphicEl>
                                          </p:spTgt>
                                        </p:tgtEl>
                                        <p:attrNameLst>
                                          <p:attrName>style.visibility</p:attrName>
                                        </p:attrNameLst>
                                      </p:cBhvr>
                                      <p:to>
                                        <p:strVal val="visible"/>
                                      </p:to>
                                    </p:set>
                                    <p:animEffect transition="in" filter="fade">
                                      <p:cBhvr>
                                        <p:cTn id="67" dur="1000"/>
                                        <p:tgtEl>
                                          <p:spTgt spid="4">
                                            <p:graphicEl>
                                              <a:dgm id="{5E305A0D-7D07-4D5D-AF7F-52965D124C3F}"/>
                                            </p:graphicEl>
                                          </p:spTgt>
                                        </p:tgtEl>
                                      </p:cBhvr>
                                    </p:animEffect>
                                    <p:anim calcmode="lin" valueType="num">
                                      <p:cBhvr>
                                        <p:cTn id="68" dur="1000" fill="hold"/>
                                        <p:tgtEl>
                                          <p:spTgt spid="4">
                                            <p:graphicEl>
                                              <a:dgm id="{5E305A0D-7D07-4D5D-AF7F-52965D124C3F}"/>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5E305A0D-7D07-4D5D-AF7F-52965D124C3F}"/>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1" nodeType="clickEffect">
                                  <p:stCondLst>
                                    <p:cond delay="0"/>
                                  </p:stCondLst>
                                  <p:childTnLst>
                                    <p:set>
                                      <p:cBhvr>
                                        <p:cTn id="77"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4">
                                            <p:graphicEl>
                                              <a:dgm id="{5FDFF907-BEDF-4437-8691-3ECA9D3428DA}"/>
                                            </p:graphicEl>
                                          </p:spTgt>
                                        </p:tgtEl>
                                        <p:attrNameLst>
                                          <p:attrName>style.visibility</p:attrName>
                                        </p:attrNameLst>
                                      </p:cBhvr>
                                      <p:to>
                                        <p:strVal val="visible"/>
                                      </p:to>
                                    </p:set>
                                  </p:childTnLst>
                                </p:cTn>
                              </p:par>
                              <p:par>
                                <p:cTn id="90" presetID="1" presetClass="entr" presetSubtype="0" fill="hold" grpId="1" nodeType="withEffect">
                                  <p:stCondLst>
                                    <p:cond delay="0"/>
                                  </p:stCondLst>
                                  <p:childTnLst>
                                    <p:set>
                                      <p:cBhvr>
                                        <p:cTn id="91" dur="1" fill="hold">
                                          <p:stCondLst>
                                            <p:cond delay="0"/>
                                          </p:stCondLst>
                                        </p:cTn>
                                        <p:tgtEl>
                                          <p:spTgt spid="4">
                                            <p:graphicEl>
                                              <a:dgm id="{42E30DB0-A246-48FA-89A7-9802C27791A7}"/>
                                            </p:graphic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1" nodeType="clickEffect">
                                  <p:stCondLst>
                                    <p:cond delay="0"/>
                                  </p:stCondLst>
                                  <p:childTnLst>
                                    <p:set>
                                      <p:cBhvr>
                                        <p:cTn id="95" dur="1" fill="hold">
                                          <p:stCondLst>
                                            <p:cond delay="0"/>
                                          </p:stCondLst>
                                        </p:cTn>
                                        <p:tgtEl>
                                          <p:spTgt spid="4">
                                            <p:graphicEl>
                                              <a:dgm id="{0C46D654-C85F-4B00-8C54-CA87342A7481}"/>
                                            </p:graphicEl>
                                          </p:spTgt>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4">
                                            <p:graphicEl>
                                              <a:dgm id="{370A5433-8FA1-478C-8792-D03A67B01382}"/>
                                            </p:graphic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4">
                                            <p:graphicEl>
                                              <a:dgm id="{AFD0A0C0-368B-43C3-80BB-9CB18E6B09C4}"/>
                                            </p:graphicEl>
                                          </p:spTgt>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4">
                                            <p:graphicEl>
                                              <a:dgm id="{5E305A0D-7D07-4D5D-AF7F-52965D124C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4" grpI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t>Interest Issue / Least Ride Time</a:t>
            </a:r>
            <a:endParaRPr lang="en-US" sz="4000" b="1" u="sng" dirty="0"/>
          </a:p>
        </p:txBody>
      </p:sp>
      <p:graphicFrame>
        <p:nvGraphicFramePr>
          <p:cNvPr id="4" name="Content Placeholder 3"/>
          <p:cNvGraphicFramePr>
            <a:graphicFrameLocks noGrp="1"/>
          </p:cNvGraphicFramePr>
          <p:nvPr>
            <p:ph idx="1"/>
            <p:extLst/>
          </p:nvPr>
        </p:nvGraphicFramePr>
        <p:xfrm>
          <a:off x="838199" y="1491049"/>
          <a:ext cx="10777151" cy="468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402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FDFF907-BEDF-4437-8691-3ECA9D3428D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2E30DB0-A246-48FA-89A7-9802C27791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F13B0E7-1F6C-413A-A029-C7A969CA3E3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62661FC-D611-4C59-9037-6E863F12550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959C91E1-1652-4C25-B0B5-9C6743C05BC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6590085-AC44-4BD3-88EA-FAFFECAF53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36C0500D-274A-4476-AFB2-3748DC1EC65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0695CC1-2789-4672-8E10-F208B775E19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FD0A0C0-368B-43C3-80BB-9CB18E6B09C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5E305A0D-7D07-4D5D-AF7F-52965D124C3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5FDFF907-BEDF-4437-8691-3ECA9D3428DA}"/>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42E30DB0-A246-48FA-89A7-9802C27791A7}"/>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4">
                                            <p:graphicEl>
                                              <a:dgm id="{EF13B0E7-1F6C-413A-A029-C7A969CA3E36}"/>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462661FC-D611-4C59-9037-6E863F125507}"/>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graphicEl>
                                              <a:dgm id="{959C91E1-1652-4C25-B0B5-9C6743C05BCB}"/>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C6590085-AC44-4BD3-88EA-FAFFECAF535E}"/>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
                                            <p:graphicEl>
                                              <a:dgm id="{36C0500D-274A-4476-AFB2-3748DC1EC65C}"/>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70695CC1-2789-4672-8E10-F208B775E196}"/>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4">
                                            <p:graphicEl>
                                              <a:dgm id="{AFD0A0C0-368B-43C3-80BB-9CB18E6B09C4}"/>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
                                            <p:graphicEl>
                                              <a:dgm id="{5E305A0D-7D07-4D5D-AF7F-52965D124C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t>Interest Issue / Optimum Learning Bell Schedule</a:t>
            </a:r>
            <a:endParaRPr lang="en-US" sz="4000" b="1" u="sng" dirty="0"/>
          </a:p>
        </p:txBody>
      </p:sp>
      <p:graphicFrame>
        <p:nvGraphicFramePr>
          <p:cNvPr id="4" name="Content Placeholder 3"/>
          <p:cNvGraphicFramePr>
            <a:graphicFrameLocks noGrp="1"/>
          </p:cNvGraphicFramePr>
          <p:nvPr>
            <p:ph idx="1"/>
            <p:extLst/>
          </p:nvPr>
        </p:nvGraphicFramePr>
        <p:xfrm>
          <a:off x="838199" y="1491049"/>
          <a:ext cx="10777151" cy="468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83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04D49A0-E477-4865-82D3-4FE482A1DFF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F2F5607-76A9-4E91-8A91-F368597AB7D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6862833-8F67-418A-B5E8-6339EDA861E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EF705FF-A1C5-4337-B9D1-ACC801FE40A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03E620C-1EE8-45C3-9FC7-AE7DB361C59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F84839E7-A102-4C5E-BD48-901D2B0CC63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856DEC40-313F-4F89-80A4-38219A30315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DE711A50-6778-4C4C-BE36-A9103268B44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graphicEl>
                                              <a:dgm id="{E04D49A0-E477-4865-82D3-4FE482A1DFF6}"/>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graphicEl>
                                              <a:dgm id="{6F2F5607-76A9-4E91-8A91-F368597AB7D1}"/>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F6862833-8F67-418A-B5E8-6339EDA861E1}"/>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FEF705FF-A1C5-4337-B9D1-ACC801FE40A6}"/>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graphicEl>
                                              <a:dgm id="{B03E620C-1EE8-45C3-9FC7-AE7DB361C59A}"/>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F84839E7-A102-4C5E-BD48-901D2B0CC632}"/>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
                                            <p:graphicEl>
                                              <a:dgm id="{856DEC40-313F-4F89-80A4-38219A303156}"/>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DE711A50-6778-4C4C-BE36-A9103268B4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t>Interest Issue / Additional Learning Opportunities</a:t>
            </a:r>
            <a:endParaRPr lang="en-US" sz="4000" b="1" u="sng" dirty="0"/>
          </a:p>
        </p:txBody>
      </p:sp>
      <p:graphicFrame>
        <p:nvGraphicFramePr>
          <p:cNvPr id="4" name="Content Placeholder 3"/>
          <p:cNvGraphicFramePr>
            <a:graphicFrameLocks noGrp="1"/>
          </p:cNvGraphicFramePr>
          <p:nvPr>
            <p:ph idx="1"/>
            <p:extLst/>
          </p:nvPr>
        </p:nvGraphicFramePr>
        <p:xfrm>
          <a:off x="838199" y="1491049"/>
          <a:ext cx="10777151" cy="468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369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8F33F79-229A-46F9-AD78-7A8A5B671B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C800763-84B0-4EF0-BE5F-DF143A752B7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5F999C0-7DFD-4D69-ADF7-16DF70FD4B3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17EBAEF-68E5-4C3F-8484-7DEEBB21FA8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79E8628-B846-4723-932F-150DAEF87AC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AAB734A-F3DB-453E-979F-6174A84CA1D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DD9A409F-F88A-47ED-988A-94F01583F27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9712031-04CE-44DE-B1BD-882D4265CDD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73FCF3CE-E41E-4A33-BC98-0D8992AC4EE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045D4BD-D419-4359-94C5-3CDCF0498930}"/>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9C3EB5BB-021D-40D0-B72C-06A6B9A21265}"/>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4">
                                            <p:graphicEl>
                                              <a:dgm id="{30652F3B-3EF5-4302-BB8C-E48F67857A46}"/>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graphicEl>
                                              <a:dgm id="{09D12D81-F708-464B-9EE2-C3907D7E8A6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B8F33F79-229A-46F9-AD78-7A8A5B671B45}"/>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FC800763-84B0-4EF0-BE5F-DF143A752B7F}"/>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4">
                                            <p:graphicEl>
                                              <a:dgm id="{95F999C0-7DFD-4D69-ADF7-16DF70FD4B38}"/>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717EBAEF-68E5-4C3F-8484-7DEEBB21FA8D}"/>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
                                            <p:graphicEl>
                                              <a:dgm id="{E79E8628-B846-4723-932F-150DAEF87ACC}"/>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5AAB734A-F3DB-453E-979F-6174A84CA1DF}"/>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
                                            <p:graphicEl>
                                              <a:dgm id="{DD9A409F-F88A-47ED-988A-94F01583F274}"/>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79712031-04CE-44DE-B1BD-882D4265CDD9}"/>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4">
                                            <p:graphicEl>
                                              <a:dgm id="{A3B1028E-D027-4851-86B1-6937446522AB}"/>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
                                            <p:graphicEl>
                                              <a:dgm id="{FF811D40-1E38-4A4B-8817-A438BD16C0E2}"/>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4">
                                            <p:graphicEl>
                                              <a:dgm id="{73FCF3CE-E41E-4A33-BC98-0D8992AC4EE3}"/>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
                                            <p:graphicEl>
                                              <a:dgm id="{1045D4BD-D419-4359-94C5-3CDCF04989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t>Interest Issue / Additional Issues For Consideration?</a:t>
            </a:r>
            <a:endParaRPr lang="en-US" sz="4000" b="1" u="sng" dirty="0"/>
          </a:p>
        </p:txBody>
      </p:sp>
      <p:graphicFrame>
        <p:nvGraphicFramePr>
          <p:cNvPr id="4" name="Content Placeholder 3"/>
          <p:cNvGraphicFramePr>
            <a:graphicFrameLocks noGrp="1"/>
          </p:cNvGraphicFramePr>
          <p:nvPr>
            <p:ph idx="1"/>
            <p:extLst/>
          </p:nvPr>
        </p:nvGraphicFramePr>
        <p:xfrm>
          <a:off x="838199" y="1491049"/>
          <a:ext cx="10777151" cy="468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668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Woodland Public Schools</a:t>
            </a:r>
            <a:endParaRPr lang="en-US" b="1" u="sng"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400" dirty="0" smtClean="0"/>
              <a:t>Current Hybrid Model Discussion</a:t>
            </a:r>
            <a:endParaRPr lang="en-US" sz="4400" dirty="0"/>
          </a:p>
        </p:txBody>
      </p:sp>
    </p:spTree>
    <p:extLst>
      <p:ext uri="{BB962C8B-B14F-4D97-AF65-F5344CB8AC3E}">
        <p14:creationId xmlns:p14="http://schemas.microsoft.com/office/powerpoint/2010/main" val="60518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5719" y="98854"/>
            <a:ext cx="9382898" cy="6641604"/>
          </a:xfrm>
          <a:prstGeom prst="rect">
            <a:avLst/>
          </a:prstGeom>
        </p:spPr>
      </p:pic>
    </p:spTree>
    <p:extLst>
      <p:ext uri="{BB962C8B-B14F-4D97-AF65-F5344CB8AC3E}">
        <p14:creationId xmlns:p14="http://schemas.microsoft.com/office/powerpoint/2010/main" val="119102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“Ride Time” Time spent on the school bus</a:t>
            </a: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3235088"/>
              </p:ext>
            </p:extLst>
          </p:nvPr>
        </p:nvGraphicFramePr>
        <p:xfrm>
          <a:off x="838196" y="1441621"/>
          <a:ext cx="10515608" cy="3550509"/>
        </p:xfrm>
        <a:graphic>
          <a:graphicData uri="http://schemas.openxmlformats.org/drawingml/2006/table">
            <a:tbl>
              <a:tblPr/>
              <a:tblGrid>
                <a:gridCol w="1103276"/>
                <a:gridCol w="551639"/>
                <a:gridCol w="551639"/>
                <a:gridCol w="551639"/>
                <a:gridCol w="551639"/>
                <a:gridCol w="551639"/>
                <a:gridCol w="551639"/>
                <a:gridCol w="551639"/>
                <a:gridCol w="551639"/>
                <a:gridCol w="551639"/>
                <a:gridCol w="1103276"/>
                <a:gridCol w="1103276"/>
                <a:gridCol w="1103276"/>
                <a:gridCol w="1137753"/>
              </a:tblGrid>
              <a:tr h="463110">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WHS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WMS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WIS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WPS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Average Long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Calibri" panose="020F0502020204030204" pitchFamily="34" charset="0"/>
                        </a:rPr>
                        <a:t>60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Calibri" panose="020F0502020204030204" pitchFamily="34" charset="0"/>
                        </a:rPr>
                        <a:t>60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Average Short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Average Collective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Extreme Long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115</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95*/74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120*/90</a:t>
                      </a:r>
                    </a:p>
                  </a:txBody>
                  <a:tcPr marL="9525" marR="9525" marT="9525" marB="0" anchor="b">
                    <a:lnL>
                      <a:noFill/>
                    </a:lnL>
                    <a:lnR>
                      <a:noFill/>
                    </a:lnR>
                    <a:lnT>
                      <a:noFill/>
                    </a:lnT>
                    <a:lnB>
                      <a:noFill/>
                    </a:lnB>
                  </a:tcPr>
                </a:tc>
              </a:tr>
              <a:tr h="441057">
                <a:tc gridSpan="10">
                  <a:txBody>
                    <a:bodyPr/>
                    <a:lstStyle/>
                    <a:p>
                      <a:pPr algn="ctr" fontAlgn="b"/>
                      <a:r>
                        <a:rPr lang="en-US" sz="1800" b="0" i="0" u="none" strike="noStrike">
                          <a:solidFill>
                            <a:srgbClr val="000000"/>
                          </a:solidFill>
                          <a:effectLst/>
                          <a:latin typeface="Calibri" panose="020F0502020204030204" pitchFamily="34" charset="0"/>
                        </a:rPr>
                        <a:t>Extreme Short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Average Time With Active Route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0" i="0" u="none" strike="noStrike" dirty="0">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41057">
                <a:tc gridSpan="10">
                  <a:txBody>
                    <a:bodyPr/>
                    <a:lstStyle/>
                    <a:p>
                      <a:pPr algn="ctr" fontAlgn="b"/>
                      <a:r>
                        <a:rPr lang="en-US" sz="1800" b="0" i="0" u="none" strike="noStrike" dirty="0">
                          <a:solidFill>
                            <a:srgbClr val="000000"/>
                          </a:solidFill>
                          <a:effectLst/>
                          <a:latin typeface="Calibri" panose="020F0502020204030204" pitchFamily="34" charset="0"/>
                        </a:rPr>
                        <a:t>Average Time From Route to Last </a:t>
                      </a:r>
                      <a:r>
                        <a:rPr lang="en-US" sz="1800" b="0" i="0" u="none" strike="noStrike" dirty="0" err="1">
                          <a:solidFill>
                            <a:srgbClr val="000000"/>
                          </a:solidFill>
                          <a:effectLst/>
                          <a:latin typeface="Calibri" panose="020F0502020204030204" pitchFamily="34" charset="0"/>
                        </a:rPr>
                        <a:t>Buidling</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0" i="0" u="none" strike="noStrike" dirty="0">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832018" y="5215771"/>
            <a:ext cx="10515604" cy="1200329"/>
          </a:xfrm>
          <a:prstGeom prst="rect">
            <a:avLst/>
          </a:prstGeom>
          <a:noFill/>
        </p:spPr>
        <p:txBody>
          <a:bodyPr wrap="square" rtlCol="0">
            <a:spAutoFit/>
          </a:bodyPr>
          <a:lstStyle/>
          <a:p>
            <a:r>
              <a:rPr lang="en-US" b="1" dirty="0" smtClean="0">
                <a:solidFill>
                  <a:srgbClr val="FF0000"/>
                </a:solidFill>
              </a:rPr>
              <a:t>All of a students time on the bus from the time they step onto the bus and up to the time they stop off the bus at their building can be broken down into one of two categories. One category would be active route “time spent gathering students bus stop to bus stop.  The other category would be the time spent traveling from the last bus stop to the schools, which may be multiple schools before the student steps off the bus.</a:t>
            </a:r>
            <a:endParaRPr lang="en-US" b="1" dirty="0">
              <a:solidFill>
                <a:srgbClr val="FF0000"/>
              </a:solidFill>
            </a:endParaRPr>
          </a:p>
        </p:txBody>
      </p:sp>
      <p:sp>
        <p:nvSpPr>
          <p:cNvPr id="7" name="Up Arrow 6"/>
          <p:cNvSpPr/>
          <p:nvPr/>
        </p:nvSpPr>
        <p:spPr>
          <a:xfrm rot="17348783">
            <a:off x="9835771" y="4268208"/>
            <a:ext cx="313038" cy="120089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384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7899138"/>
              </p:ext>
            </p:extLst>
          </p:nvPr>
        </p:nvGraphicFramePr>
        <p:xfrm>
          <a:off x="1134250" y="524282"/>
          <a:ext cx="8899438" cy="2495680"/>
        </p:xfrm>
        <a:graphic>
          <a:graphicData uri="http://schemas.openxmlformats.org/drawingml/2006/table">
            <a:tbl>
              <a:tblPr/>
              <a:tblGrid>
                <a:gridCol w="907592"/>
                <a:gridCol w="470603"/>
                <a:gridCol w="470603"/>
                <a:gridCol w="470603"/>
                <a:gridCol w="470603"/>
                <a:gridCol w="470603"/>
                <a:gridCol w="470603"/>
                <a:gridCol w="470603"/>
                <a:gridCol w="470603"/>
                <a:gridCol w="470603"/>
                <a:gridCol w="932802"/>
                <a:gridCol w="932802"/>
                <a:gridCol w="932802"/>
                <a:gridCol w="958013"/>
              </a:tblGrid>
              <a:tr h="32488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WHS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WMS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WIS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WPS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412">
                <a:tc gridSpan="10">
                  <a:txBody>
                    <a:bodyPr/>
                    <a:lstStyle/>
                    <a:p>
                      <a:pPr algn="ctr" fontAlgn="b"/>
                      <a:r>
                        <a:rPr lang="en-US" sz="1100" b="0" i="0" u="none" strike="noStrike">
                          <a:solidFill>
                            <a:srgbClr val="000000"/>
                          </a:solidFill>
                          <a:effectLst/>
                          <a:latin typeface="Calibri" panose="020F0502020204030204" pitchFamily="34" charset="0"/>
                        </a:rPr>
                        <a:t>Average Long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309412">
                <a:tc gridSpan="10">
                  <a:txBody>
                    <a:bodyPr/>
                    <a:lstStyle/>
                    <a:p>
                      <a:pPr algn="ctr" fontAlgn="b"/>
                      <a:r>
                        <a:rPr lang="en-US" sz="1100" b="0" i="0" u="none" strike="noStrike">
                          <a:solidFill>
                            <a:srgbClr val="000000"/>
                          </a:solidFill>
                          <a:effectLst/>
                          <a:latin typeface="Calibri" panose="020F0502020204030204" pitchFamily="34" charset="0"/>
                        </a:rPr>
                        <a:t>Average Short</a:t>
                      </a:r>
                    </a:p>
                  </a:txBody>
                  <a:tcPr marL="9525" marR="9525" marT="9525"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FFF00"/>
                    </a:solidFill>
                  </a:tcPr>
                </a:tc>
              </a:tr>
              <a:tr h="309412">
                <a:tc gridSpan="10">
                  <a:txBody>
                    <a:bodyPr/>
                    <a:lstStyle/>
                    <a:p>
                      <a:pPr algn="ctr" fontAlgn="b"/>
                      <a:r>
                        <a:rPr lang="en-US" sz="1100" b="0" i="0" u="none" strike="noStrike">
                          <a:solidFill>
                            <a:srgbClr val="000000"/>
                          </a:solidFill>
                          <a:effectLst/>
                          <a:latin typeface="Calibri" panose="020F0502020204030204" pitchFamily="34" charset="0"/>
                        </a:rPr>
                        <a:t>Average Collective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tcPr>
                </a:tc>
              </a:tr>
              <a:tr h="309412">
                <a:tc gridSpan="10">
                  <a:txBody>
                    <a:bodyPr/>
                    <a:lstStyle/>
                    <a:p>
                      <a:pPr algn="ctr" fontAlgn="b"/>
                      <a:r>
                        <a:rPr lang="en-US" sz="1100" b="0" i="0" u="none" strike="noStrike">
                          <a:solidFill>
                            <a:srgbClr val="000000"/>
                          </a:solidFill>
                          <a:effectLst/>
                          <a:latin typeface="Calibri" panose="020F0502020204030204" pitchFamily="34" charset="0"/>
                        </a:rPr>
                        <a:t>Extreme Long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panose="020F0502020204030204" pitchFamily="34" charset="0"/>
                        </a:rPr>
                        <a:t>95*</a:t>
                      </a:r>
                      <a:r>
                        <a:rPr lang="en-US" sz="1100" b="0" i="0" u="none" strike="noStrike" dirty="0">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70C0"/>
                          </a:solidFill>
                          <a:effectLst/>
                          <a:latin typeface="Calibri" panose="020F0502020204030204" pitchFamily="34" charset="0"/>
                        </a:rPr>
                        <a:t>120*</a:t>
                      </a:r>
                      <a:r>
                        <a:rPr lang="en-US" sz="1100" b="0" i="0" u="none" strike="noStrike" dirty="0">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r>
              <a:tr h="309412">
                <a:tc gridSpan="10">
                  <a:txBody>
                    <a:bodyPr/>
                    <a:lstStyle/>
                    <a:p>
                      <a:pPr algn="ctr" fontAlgn="b"/>
                      <a:r>
                        <a:rPr lang="en-US" sz="1100" b="0" i="0" u="none" strike="noStrike" dirty="0">
                          <a:solidFill>
                            <a:srgbClr val="000000"/>
                          </a:solidFill>
                          <a:effectLst/>
                          <a:latin typeface="Calibri" panose="020F0502020204030204" pitchFamily="34" charset="0"/>
                        </a:rPr>
                        <a:t>Extreme Short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309412">
                <a:tc gridSpan="10">
                  <a:txBody>
                    <a:bodyPr/>
                    <a:lstStyle/>
                    <a:p>
                      <a:pPr algn="ctr" fontAlgn="b"/>
                      <a:r>
                        <a:rPr lang="en-US" sz="1100" b="0" i="0" u="none" strike="noStrike">
                          <a:solidFill>
                            <a:srgbClr val="000000"/>
                          </a:solidFill>
                          <a:effectLst/>
                          <a:latin typeface="Calibri" panose="020F0502020204030204" pitchFamily="34" charset="0"/>
                        </a:rPr>
                        <a:t>Average Time With Active Route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09412">
                <a:tc gridSpan="10">
                  <a:txBody>
                    <a:bodyPr/>
                    <a:lstStyle/>
                    <a:p>
                      <a:pPr algn="ctr" fontAlgn="b"/>
                      <a:r>
                        <a:rPr lang="en-US" sz="1100" b="0" i="0" u="none" strike="noStrike">
                          <a:solidFill>
                            <a:srgbClr val="000000"/>
                          </a:solidFill>
                          <a:effectLst/>
                          <a:latin typeface="Calibri" panose="020F0502020204030204" pitchFamily="34" charset="0"/>
                        </a:rPr>
                        <a:t>Average Time From Route to Last Buidling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2000" b="1" i="0" u="none" strike="noStrike" dirty="0">
                          <a:solidFill>
                            <a:srgbClr val="FF0000"/>
                          </a:solidFill>
                          <a:effectLst/>
                          <a:latin typeface="Calibri" panose="020F0502020204030204" pitchFamily="34" charset="0"/>
                        </a:rPr>
                        <a:t>33</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1134250" y="3377514"/>
            <a:ext cx="9237188" cy="3139321"/>
          </a:xfrm>
          <a:prstGeom prst="rect">
            <a:avLst/>
          </a:prstGeom>
          <a:noFill/>
        </p:spPr>
        <p:txBody>
          <a:bodyPr wrap="square" rtlCol="0">
            <a:spAutoFit/>
          </a:bodyPr>
          <a:lstStyle/>
          <a:p>
            <a:pPr algn="ctr"/>
            <a:r>
              <a:rPr lang="en-US" b="1" u="sng" dirty="0" smtClean="0"/>
              <a:t>“SHORT RIDE”</a:t>
            </a:r>
          </a:p>
          <a:p>
            <a:pPr algn="ctr"/>
            <a:r>
              <a:rPr lang="en-US" dirty="0" smtClean="0"/>
              <a:t>The shortest bus rides are a product of two variables</a:t>
            </a:r>
          </a:p>
          <a:p>
            <a:pPr marL="342900" indent="-342900">
              <a:buAutoNum type="arabicPeriod"/>
            </a:pPr>
            <a:r>
              <a:rPr lang="en-US" dirty="0" smtClean="0"/>
              <a:t>Those that live in close proximity to the school</a:t>
            </a:r>
          </a:p>
          <a:p>
            <a:pPr marL="342900" indent="-342900">
              <a:buAutoNum type="arabicPeriod"/>
            </a:pPr>
            <a:r>
              <a:rPr lang="en-US" dirty="0" smtClean="0"/>
              <a:t>The development of building specific “direct drop” opportunities within the Hybrid model</a:t>
            </a:r>
          </a:p>
          <a:p>
            <a:endParaRPr lang="en-US" dirty="0" smtClean="0"/>
          </a:p>
          <a:p>
            <a:pPr algn="ctr"/>
            <a:r>
              <a:rPr lang="en-US" b="1" u="sng" dirty="0" smtClean="0"/>
              <a:t>RELATIONSHIP OF VARIABLES TO TRANSPORTATION MODELS</a:t>
            </a:r>
          </a:p>
          <a:p>
            <a:pPr marL="285750" indent="-285750">
              <a:buFont typeface="Arial" panose="020B0604020202020204" pitchFamily="34" charset="0"/>
              <a:buChar char="•"/>
            </a:pPr>
            <a:r>
              <a:rPr lang="en-US" dirty="0" smtClean="0"/>
              <a:t>Hybrid model takes advantage of “direct drop</a:t>
            </a:r>
            <a:r>
              <a:rPr lang="en-US" smtClean="0"/>
              <a:t>” opportunities </a:t>
            </a:r>
            <a:r>
              <a:rPr lang="en-US" dirty="0" smtClean="0"/>
              <a:t>whenever possible</a:t>
            </a:r>
          </a:p>
          <a:p>
            <a:pPr marL="285750" indent="-285750">
              <a:buFont typeface="Arial" panose="020B0604020202020204" pitchFamily="34" charset="0"/>
              <a:buChar char="•"/>
            </a:pPr>
            <a:r>
              <a:rPr lang="en-US" dirty="0" smtClean="0"/>
              <a:t>Hybrid developed “direct drop” opportunities to avoid the parade of buses to four buildings which would have made the </a:t>
            </a:r>
            <a:r>
              <a:rPr lang="en-US" b="1" dirty="0" smtClean="0">
                <a:solidFill>
                  <a:srgbClr val="FF0000"/>
                </a:solidFill>
              </a:rPr>
              <a:t>wasted travel </a:t>
            </a:r>
            <a:r>
              <a:rPr lang="en-US" dirty="0" smtClean="0"/>
              <a:t>number much higher.</a:t>
            </a:r>
          </a:p>
          <a:p>
            <a:pPr marL="285750" indent="-285750">
              <a:buFont typeface="Arial" panose="020B0604020202020204" pitchFamily="34" charset="0"/>
              <a:buChar char="•"/>
            </a:pPr>
            <a:r>
              <a:rPr lang="en-US" dirty="0" smtClean="0"/>
              <a:t>Double Run Model with Tiered </a:t>
            </a:r>
            <a:r>
              <a:rPr lang="en-US" dirty="0"/>
              <a:t>S</a:t>
            </a:r>
            <a:r>
              <a:rPr lang="en-US" dirty="0" smtClean="0"/>
              <a:t>chool Model eliminates “direct drop” opportunities</a:t>
            </a:r>
          </a:p>
          <a:p>
            <a:pPr marL="285750" indent="-285750">
              <a:buFont typeface="Arial" panose="020B0604020202020204" pitchFamily="34" charset="0"/>
              <a:buChar char="•"/>
            </a:pPr>
            <a:r>
              <a:rPr lang="en-US" dirty="0" smtClean="0"/>
              <a:t>Double Run Model with Neighborhood School Model nearly eliminates </a:t>
            </a:r>
            <a:r>
              <a:rPr lang="en-US" b="1" dirty="0" smtClean="0">
                <a:solidFill>
                  <a:srgbClr val="FF0000"/>
                </a:solidFill>
              </a:rPr>
              <a:t>wasted travel</a:t>
            </a:r>
            <a:endParaRPr lang="en-US" b="1" dirty="0">
              <a:solidFill>
                <a:srgbClr val="FF0000"/>
              </a:solidFill>
            </a:endParaRPr>
          </a:p>
        </p:txBody>
      </p:sp>
      <p:sp>
        <p:nvSpPr>
          <p:cNvPr id="7" name="TextBox 6"/>
          <p:cNvSpPr txBox="1"/>
          <p:nvPr/>
        </p:nvSpPr>
        <p:spPr>
          <a:xfrm>
            <a:off x="10190206" y="1398245"/>
            <a:ext cx="1540476" cy="1200329"/>
          </a:xfrm>
          <a:prstGeom prst="rect">
            <a:avLst/>
          </a:prstGeom>
          <a:noFill/>
        </p:spPr>
        <p:txBody>
          <a:bodyPr wrap="square" rtlCol="0">
            <a:spAutoFit/>
          </a:bodyPr>
          <a:lstStyle/>
          <a:p>
            <a:pPr algn="ctr"/>
            <a:r>
              <a:rPr lang="en-US" sz="1200" b="1" dirty="0" smtClean="0">
                <a:solidFill>
                  <a:srgbClr val="0070C0"/>
                </a:solidFill>
              </a:rPr>
              <a:t>Longest bus rides in district are WIS or WPS students who choose to come to Woodland instead of going to Yale.</a:t>
            </a:r>
            <a:endParaRPr lang="en-US" sz="1200" b="1" dirty="0">
              <a:solidFill>
                <a:srgbClr val="0070C0"/>
              </a:solidFill>
            </a:endParaRPr>
          </a:p>
        </p:txBody>
      </p:sp>
    </p:spTree>
    <p:extLst>
      <p:ext uri="{BB962C8B-B14F-4D97-AF65-F5344CB8AC3E}">
        <p14:creationId xmlns:p14="http://schemas.microsoft.com/office/powerpoint/2010/main" val="3973298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0711" y="172736"/>
            <a:ext cx="8645353" cy="6538572"/>
          </a:xfrm>
          <a:prstGeom prst="rect">
            <a:avLst/>
          </a:prstGeom>
        </p:spPr>
      </p:pic>
    </p:spTree>
    <p:extLst>
      <p:ext uri="{BB962C8B-B14F-4D97-AF65-F5344CB8AC3E}">
        <p14:creationId xmlns:p14="http://schemas.microsoft.com/office/powerpoint/2010/main" val="312394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Two Transportation Model Options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Hybrid</a:t>
            </a:r>
          </a:p>
          <a:p>
            <a:pPr lvl="1"/>
            <a:r>
              <a:rPr lang="en-US" dirty="0" smtClean="0"/>
              <a:t>Model includes variations of various models such as K-12, Modified Double Runs and Hub/Shuttles</a:t>
            </a:r>
            <a:r>
              <a:rPr lang="en-US" dirty="0"/>
              <a:t> </a:t>
            </a:r>
            <a:r>
              <a:rPr lang="en-US" dirty="0" smtClean="0"/>
              <a:t>based on building and geographic location.</a:t>
            </a:r>
          </a:p>
          <a:p>
            <a:pPr marL="457200" lvl="1" indent="0">
              <a:buNone/>
            </a:pPr>
            <a:endParaRPr lang="en-US" dirty="0" smtClean="0"/>
          </a:p>
          <a:p>
            <a:r>
              <a:rPr lang="en-US" dirty="0" smtClean="0"/>
              <a:t>Double Run</a:t>
            </a:r>
          </a:p>
          <a:p>
            <a:pPr lvl="1"/>
            <a:r>
              <a:rPr lang="en-US" dirty="0" smtClean="0"/>
              <a:t>Double Run – Same bus completing same route (twice)</a:t>
            </a:r>
          </a:p>
          <a:p>
            <a:pPr lvl="2"/>
            <a:r>
              <a:rPr lang="en-US" dirty="0" smtClean="0"/>
              <a:t>Double Run with Tiered Buildings Bell Schedule</a:t>
            </a:r>
          </a:p>
          <a:p>
            <a:pPr lvl="2"/>
            <a:r>
              <a:rPr lang="en-US" dirty="0" smtClean="0"/>
              <a:t>Double Run with Neighborhood School Bell Schedule</a:t>
            </a:r>
          </a:p>
        </p:txBody>
      </p:sp>
    </p:spTree>
    <p:extLst>
      <p:ext uri="{BB962C8B-B14F-4D97-AF65-F5344CB8AC3E}">
        <p14:creationId xmlns:p14="http://schemas.microsoft.com/office/powerpoint/2010/main" val="1386898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Double Run Transportation Model</a:t>
            </a:r>
            <a:endParaRPr lang="en-US" sz="3600" b="1" dirty="0"/>
          </a:p>
        </p:txBody>
      </p:sp>
      <p:pic>
        <p:nvPicPr>
          <p:cNvPr id="3074" name="Picture 2" descr="https://lh3.googleusercontent.com/Xe5I7XL-HXk_JDM_7JpxDd12GJrTm13DzGtFAJV78FXCNqQGMNI5uTVOY7ffpMm2E9kpWMpcdIVTbk-oRgPOIIOlcJoS9nPlt1AEhVjra5w6PN-Mfit-xSI0PYzFahcIdZ26kmOP4XKedBSAs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595" y="1255947"/>
            <a:ext cx="10376809" cy="55320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080" y="5647038"/>
            <a:ext cx="4591050" cy="106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080" y="4553723"/>
            <a:ext cx="4562475" cy="1019175"/>
          </a:xfrm>
          <a:prstGeom prst="rect">
            <a:avLst/>
          </a:prstGeom>
        </p:spPr>
      </p:pic>
    </p:spTree>
    <p:extLst>
      <p:ext uri="{BB962C8B-B14F-4D97-AF65-F5344CB8AC3E}">
        <p14:creationId xmlns:p14="http://schemas.microsoft.com/office/powerpoint/2010/main" val="144595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Four Different Transportation Related Issues to Consider</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K-12</a:t>
            </a:r>
          </a:p>
          <a:p>
            <a:r>
              <a:rPr lang="en-US" dirty="0" smtClean="0"/>
              <a:t>Least Ride Time</a:t>
            </a:r>
          </a:p>
          <a:p>
            <a:r>
              <a:rPr lang="en-US" dirty="0" smtClean="0"/>
              <a:t>Optimum Learning Bell Schedule</a:t>
            </a:r>
          </a:p>
          <a:p>
            <a:r>
              <a:rPr lang="en-US" dirty="0" smtClean="0"/>
              <a:t>Additional Learning Opportunities</a:t>
            </a:r>
          </a:p>
          <a:p>
            <a:pPr marL="0" indent="0">
              <a:buNone/>
            </a:pPr>
            <a:endParaRPr lang="en-US" dirty="0" smtClean="0"/>
          </a:p>
          <a:p>
            <a:pPr marL="0" indent="0">
              <a:buNone/>
            </a:pPr>
            <a:r>
              <a:rPr lang="en-US" dirty="0" smtClean="0"/>
              <a:t>Other Possible Options?</a:t>
            </a:r>
          </a:p>
        </p:txBody>
      </p:sp>
    </p:spTree>
    <p:extLst>
      <p:ext uri="{BB962C8B-B14F-4D97-AF65-F5344CB8AC3E}">
        <p14:creationId xmlns:p14="http://schemas.microsoft.com/office/powerpoint/2010/main" val="861957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569</Words>
  <Application>Microsoft Office PowerPoint</Application>
  <PresentationFormat>Widescreen</PresentationFormat>
  <Paragraphs>154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Woodland Public Schools   Transportation Model Work Shop </vt:lpstr>
      <vt:lpstr>Woodland Public Schools</vt:lpstr>
      <vt:lpstr>PowerPoint Presentation</vt:lpstr>
      <vt:lpstr>“Ride Time” Time spent on the school bus</vt:lpstr>
      <vt:lpstr>PowerPoint Presentation</vt:lpstr>
      <vt:lpstr>PowerPoint Presentation</vt:lpstr>
      <vt:lpstr>Two Transportation Model Options </vt:lpstr>
      <vt:lpstr>Double Run Transportation Model</vt:lpstr>
      <vt:lpstr>Four Different Transportation Related Issues to Consider </vt:lpstr>
      <vt:lpstr>PowerPoint Presentation</vt:lpstr>
      <vt:lpstr>Interest Issue / K-12 Transportation</vt:lpstr>
      <vt:lpstr>Interest Issue / Least Ride Time</vt:lpstr>
      <vt:lpstr>Interest Issue / Optimum Learning Bell Schedule</vt:lpstr>
      <vt:lpstr>Interest Issue / Additional Learning Opportunities</vt:lpstr>
      <vt:lpstr>Interest Issue / Additional Issues For Consideration?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Daryl</dc:creator>
  <cp:lastModifiedBy>Barnett, Shannon</cp:lastModifiedBy>
  <cp:revision>22</cp:revision>
  <cp:lastPrinted>2018-03-12T15:07:57Z</cp:lastPrinted>
  <dcterms:created xsi:type="dcterms:W3CDTF">2018-03-08T18:32:39Z</dcterms:created>
  <dcterms:modified xsi:type="dcterms:W3CDTF">2018-03-12T15:17:56Z</dcterms:modified>
</cp:coreProperties>
</file>